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73" r:id="rId3"/>
    <p:sldId id="359" r:id="rId4"/>
    <p:sldId id="374" r:id="rId5"/>
    <p:sldId id="372" r:id="rId6"/>
    <p:sldId id="355" r:id="rId7"/>
    <p:sldId id="356" r:id="rId8"/>
    <p:sldId id="377" r:id="rId9"/>
    <p:sldId id="283" r:id="rId10"/>
    <p:sldId id="320" r:id="rId11"/>
    <p:sldId id="375" r:id="rId12"/>
    <p:sldId id="318" r:id="rId13"/>
    <p:sldId id="405" r:id="rId14"/>
    <p:sldId id="317" r:id="rId15"/>
    <p:sldId id="316" r:id="rId16"/>
    <p:sldId id="386" r:id="rId17"/>
    <p:sldId id="357" r:id="rId18"/>
    <p:sldId id="335" r:id="rId19"/>
    <p:sldId id="336" r:id="rId20"/>
    <p:sldId id="378" r:id="rId21"/>
    <p:sldId id="337" r:id="rId22"/>
    <p:sldId id="380" r:id="rId23"/>
    <p:sldId id="338" r:id="rId24"/>
    <p:sldId id="391" r:id="rId25"/>
    <p:sldId id="392" r:id="rId26"/>
    <p:sldId id="408" r:id="rId27"/>
    <p:sldId id="349" r:id="rId28"/>
    <p:sldId id="333" r:id="rId29"/>
    <p:sldId id="388" r:id="rId30"/>
    <p:sldId id="330" r:id="rId31"/>
    <p:sldId id="395" r:id="rId32"/>
    <p:sldId id="381" r:id="rId33"/>
    <p:sldId id="403" r:id="rId34"/>
    <p:sldId id="331" r:id="rId35"/>
    <p:sldId id="406" r:id="rId36"/>
    <p:sldId id="314" r:id="rId37"/>
    <p:sldId id="385" r:id="rId38"/>
    <p:sldId id="384" r:id="rId39"/>
    <p:sldId id="360" r:id="rId40"/>
    <p:sldId id="401" r:id="rId41"/>
    <p:sldId id="315" r:id="rId42"/>
    <p:sldId id="402" r:id="rId43"/>
    <p:sldId id="400" r:id="rId44"/>
    <p:sldId id="276" r:id="rId45"/>
    <p:sldId id="304" r:id="rId46"/>
    <p:sldId id="287" r:id="rId47"/>
    <p:sldId id="302" r:id="rId48"/>
    <p:sldId id="366" r:id="rId49"/>
    <p:sldId id="370" r:id="rId50"/>
    <p:sldId id="367" r:id="rId51"/>
    <p:sldId id="369" r:id="rId52"/>
    <p:sldId id="387" r:id="rId53"/>
    <p:sldId id="282" r:id="rId54"/>
    <p:sldId id="269" r:id="rId55"/>
    <p:sldId id="376" r:id="rId56"/>
    <p:sldId id="265" r:id="rId57"/>
    <p:sldId id="266" r:id="rId58"/>
    <p:sldId id="267" r:id="rId59"/>
    <p:sldId id="292" r:id="rId60"/>
    <p:sldId id="291" r:id="rId61"/>
    <p:sldId id="407" r:id="rId62"/>
    <p:sldId id="361" r:id="rId63"/>
    <p:sldId id="404" r:id="rId64"/>
    <p:sldId id="259" r:id="rId65"/>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718" autoAdjust="0"/>
    <p:restoredTop sz="94679" autoAdjust="0"/>
  </p:normalViewPr>
  <p:slideViewPr>
    <p:cSldViewPr>
      <p:cViewPr>
        <p:scale>
          <a:sx n="55" d="100"/>
          <a:sy n="55" d="100"/>
        </p:scale>
        <p:origin x="-350" y="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9B917D-D722-40F2-A353-93261EE97121}" type="datetimeFigureOut">
              <a:rPr lang="sk-SK" smtClean="0"/>
              <a:pPr/>
              <a:t>25. 11. 2010</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977974-9609-4F7F-BDAD-F4CED7CA2A6D}" type="slidenum">
              <a:rPr lang="sk-SK" smtClean="0"/>
              <a:pPr/>
              <a:t>‹#›</a:t>
            </a:fld>
            <a:endParaRPr lang="sk-SK"/>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a:t>
            </a:fld>
            <a:endParaRPr lang="sk-S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10</a:t>
            </a:fld>
            <a:endParaRPr lang="sk-SK"/>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11</a:t>
            </a:fld>
            <a:endParaRPr lang="sk-SK"/>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12</a:t>
            </a:fld>
            <a:endParaRPr lang="sk-S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13</a:t>
            </a:fld>
            <a:endParaRPr lang="sk-S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14</a:t>
            </a:fld>
            <a:endParaRPr lang="sk-S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15</a:t>
            </a:fld>
            <a:endParaRPr lang="sk-S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16</a:t>
            </a:fld>
            <a:endParaRPr lang="sk-S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17</a:t>
            </a:fld>
            <a:endParaRPr lang="sk-S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18</a:t>
            </a:fld>
            <a:endParaRPr lang="sk-S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19</a:t>
            </a:fld>
            <a:endParaRPr lang="sk-S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a:t>
            </a:fld>
            <a:endParaRPr lang="sk-SK"/>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20</a:t>
            </a:fld>
            <a:endParaRPr lang="sk-S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21</a:t>
            </a:fld>
            <a:endParaRPr lang="sk-S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22</a:t>
            </a:fld>
            <a:endParaRPr lang="sk-S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23</a:t>
            </a:fld>
            <a:endParaRPr lang="sk-SK"/>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24</a:t>
            </a:fld>
            <a:endParaRPr lang="sk-SK"/>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25</a:t>
            </a:fld>
            <a:endParaRPr lang="sk-SK"/>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26</a:t>
            </a:fld>
            <a:endParaRPr lang="sk-SK"/>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27</a:t>
            </a:fld>
            <a:endParaRPr lang="sk-SK"/>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28</a:t>
            </a:fld>
            <a:endParaRPr lang="sk-SK"/>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29</a:t>
            </a:fld>
            <a:endParaRPr lang="sk-S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a:t>
            </a:fld>
            <a:endParaRPr lang="sk-SK"/>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30</a:t>
            </a:fld>
            <a:endParaRPr lang="sk-SK"/>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31</a:t>
            </a:fld>
            <a:endParaRPr lang="sk-SK"/>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32</a:t>
            </a:fld>
            <a:endParaRPr lang="sk-SK"/>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33</a:t>
            </a:fld>
            <a:endParaRPr lang="sk-SK"/>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34</a:t>
            </a:fld>
            <a:endParaRPr lang="sk-SK"/>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35</a:t>
            </a:fld>
            <a:endParaRPr lang="sk-SK"/>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36</a:t>
            </a:fld>
            <a:endParaRPr lang="sk-SK"/>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37</a:t>
            </a:fld>
            <a:endParaRPr lang="sk-SK"/>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38</a:t>
            </a:fld>
            <a:endParaRPr lang="sk-SK"/>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dirty="0"/>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39</a:t>
            </a:fld>
            <a:endParaRPr lang="sk-S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a:t>
            </a:fld>
            <a:endParaRPr lang="sk-SK"/>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40</a:t>
            </a:fld>
            <a:endParaRPr lang="sk-SK"/>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41</a:t>
            </a:fld>
            <a:endParaRPr lang="sk-SK"/>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42</a:t>
            </a:fld>
            <a:endParaRPr lang="sk-SK"/>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43</a:t>
            </a:fld>
            <a:endParaRPr lang="sk-SK"/>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44</a:t>
            </a:fld>
            <a:endParaRPr lang="sk-SK"/>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45</a:t>
            </a:fld>
            <a:endParaRPr lang="sk-SK"/>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46</a:t>
            </a:fld>
            <a:endParaRPr lang="sk-SK"/>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47</a:t>
            </a:fld>
            <a:endParaRPr lang="sk-SK"/>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48</a:t>
            </a:fld>
            <a:endParaRPr lang="sk-SK"/>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49</a:t>
            </a:fld>
            <a:endParaRPr lang="sk-SK"/>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a:t>
            </a:fld>
            <a:endParaRPr lang="sk-SK"/>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50</a:t>
            </a:fld>
            <a:endParaRPr lang="sk-SK"/>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51</a:t>
            </a:fld>
            <a:endParaRPr lang="sk-SK"/>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52</a:t>
            </a:fld>
            <a:endParaRPr lang="sk-SK"/>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53</a:t>
            </a:fld>
            <a:endParaRPr lang="sk-SK"/>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54</a:t>
            </a:fld>
            <a:endParaRPr lang="sk-SK"/>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55</a:t>
            </a:fld>
            <a:endParaRPr lang="sk-SK"/>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56</a:t>
            </a:fld>
            <a:endParaRPr lang="sk-SK"/>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57</a:t>
            </a:fld>
            <a:endParaRPr lang="sk-SK"/>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58</a:t>
            </a:fld>
            <a:endParaRPr lang="sk-SK"/>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59</a:t>
            </a:fld>
            <a:endParaRPr lang="sk-S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6</a:t>
            </a:fld>
            <a:endParaRPr lang="sk-SK"/>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60</a:t>
            </a:fld>
            <a:endParaRPr lang="sk-SK"/>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61</a:t>
            </a:fld>
            <a:endParaRPr lang="sk-SK"/>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62</a:t>
            </a:fld>
            <a:endParaRPr lang="sk-SK"/>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63</a:t>
            </a:fld>
            <a:endParaRPr lang="sk-SK"/>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64</a:t>
            </a:fld>
            <a:endParaRPr lang="sk-S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7</a:t>
            </a:fld>
            <a:endParaRPr lang="sk-SK"/>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8</a:t>
            </a:fld>
            <a:endParaRPr lang="sk-S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BD977974-9609-4F7F-BDAD-F4CED7CA2A6D}" type="slidenum">
              <a:rPr lang="sk-SK" smtClean="0"/>
              <a:pPr/>
              <a:t>9</a:t>
            </a:fld>
            <a:endParaRPr lang="sk-S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Kliknite sem a upravte štýl predlohy nadpisov.</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Kliknite sem a upravte štýl predlohy podnadpisov.</a:t>
            </a:r>
            <a:endParaRPr lang="sk-SK"/>
          </a:p>
        </p:txBody>
      </p:sp>
      <p:sp>
        <p:nvSpPr>
          <p:cNvPr id="4" name="Zástupný symbol dátumu 3"/>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Kliknite sem a upravte štýl predlohy nadpisov.</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idx="1"/>
          </p:nvPr>
        </p:nvSpPr>
        <p:spPr/>
        <p:txBody>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Kliknite sem a upravte štýly predlohy textu.</a:t>
            </a:r>
          </a:p>
        </p:txBody>
      </p:sp>
      <p:sp>
        <p:nvSpPr>
          <p:cNvPr id="4" name="Zástupný symbol dátumu 3"/>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Kliknite sem a upravte štýl predlohy nadpisov.</a:t>
            </a:r>
            <a:endParaRPr lang="sk-SK"/>
          </a:p>
        </p:txBody>
      </p:sp>
      <p:sp>
        <p:nvSpPr>
          <p:cNvPr id="3" name="Zástupný symbol dátumu 2"/>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Kliknite sem a upravte štýl predlohy nadpisov.</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Kliknite sem a upravte štýl predlohy nadpisov.</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Kliknite sem a upravte štýly predlohy textu.</a:t>
            </a:r>
          </a:p>
        </p:txBody>
      </p:sp>
      <p:sp>
        <p:nvSpPr>
          <p:cNvPr id="5" name="Zástupný symbol dátumu 4"/>
          <p:cNvSpPr>
            <a:spLocks noGrp="1"/>
          </p:cNvSpPr>
          <p:nvPr>
            <p:ph type="dt" sz="half" idx="10"/>
          </p:nvPr>
        </p:nvSpPr>
        <p:spPr/>
        <p:txBody>
          <a:bodyPr/>
          <a:lstStyle/>
          <a:p>
            <a:fld id="{F0489646-A2D4-4ECF-85E4-FB7F35AC352D}" type="datetimeFigureOut">
              <a:rPr lang="sk-SK" smtClean="0"/>
              <a:pPr/>
              <a:t>25. 11. 2010</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B95E0732-1F78-48CE-BB7B-3D8B5CFDB3FD}"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Kliknite sem a upravte štýl predlohy nadpisov.</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89646-A2D4-4ECF-85E4-FB7F35AC352D}" type="datetimeFigureOut">
              <a:rPr lang="sk-SK" smtClean="0"/>
              <a:pPr/>
              <a:t>25. 11. 2010</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5E0732-1F78-48CE-BB7B-3D8B5CFDB3FD}"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en.wikipedia.org/wiki/Bansk%C3%A1_Bystrica" TargetMode="External"/><Relationship Id="rId13" Type="http://schemas.openxmlformats.org/officeDocument/2006/relationships/hyperlink" Target="http://en.wikipedia.org/wiki/Kom%C3%A1rno" TargetMode="External"/><Relationship Id="rId3" Type="http://schemas.openxmlformats.org/officeDocument/2006/relationships/hyperlink" Target="http://en.wikipedia.org/wiki/Above_mean_sea_level" TargetMode="External"/><Relationship Id="rId7" Type="http://schemas.openxmlformats.org/officeDocument/2006/relationships/hyperlink" Target="http://en.wikipedia.org/wiki/Bratislava" TargetMode="External"/><Relationship Id="rId12" Type="http://schemas.openxmlformats.org/officeDocument/2006/relationships/hyperlink" Target="http://en.wikipedia.org/wiki/Nov%C3%A9_Z%C3%A1mk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en.wikipedia.org/wiki/Tribe%C4%8D" TargetMode="External"/><Relationship Id="rId11" Type="http://schemas.openxmlformats.org/officeDocument/2006/relationships/hyperlink" Target="http://en.wikipedia.org/wiki/Levice" TargetMode="External"/><Relationship Id="rId5" Type="http://schemas.openxmlformats.org/officeDocument/2006/relationships/hyperlink" Target="http://en.wikipedia.org/wiki/Danubian_Lowland" TargetMode="External"/><Relationship Id="rId10" Type="http://schemas.openxmlformats.org/officeDocument/2006/relationships/hyperlink" Target="http://en.wikipedia.org/wiki/Topo%C4%BE%C4%8Dany" TargetMode="External"/><Relationship Id="rId4" Type="http://schemas.openxmlformats.org/officeDocument/2006/relationships/hyperlink" Target="http://en.wikipedia.org/wiki/Nitra_River" TargetMode="External"/><Relationship Id="rId9" Type="http://schemas.openxmlformats.org/officeDocument/2006/relationships/hyperlink" Target="http://en.wikipedia.org/wiki/Trnava"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en.wikipedia.org/wiki/Temperate" TargetMode="External"/><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hyperlink" Target="http://en.wikipedia.org/wiki/Continental_climat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en.wikipedia.org/wiki/Roman_Catholics" TargetMode="External"/><Relationship Id="rId3" Type="http://schemas.openxmlformats.org/officeDocument/2006/relationships/hyperlink" Target="http://en.wikipedia.org/wiki/Census" TargetMode="External"/><Relationship Id="rId7" Type="http://schemas.openxmlformats.org/officeDocument/2006/relationships/hyperlink" Target="http://en.wikipedia.org/wiki/Roma_(Romani_subgrou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en.wikipedia.org/wiki/Czechs" TargetMode="External"/><Relationship Id="rId5" Type="http://schemas.openxmlformats.org/officeDocument/2006/relationships/hyperlink" Target="http://en.wikipedia.org/wiki/Hungarians" TargetMode="External"/><Relationship Id="rId10" Type="http://schemas.openxmlformats.org/officeDocument/2006/relationships/image" Target="../media/image22.jpeg"/><Relationship Id="rId4" Type="http://schemas.openxmlformats.org/officeDocument/2006/relationships/hyperlink" Target="http://en.wikipedia.org/wiki/Slovaks" TargetMode="External"/><Relationship Id="rId9" Type="http://schemas.openxmlformats.org/officeDocument/2006/relationships/hyperlink" Target="http://en.wikipedia.org/wiki/Lutheran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en.wikipedia.org/wiki/Gosford,_New_South_Wales" TargetMode="External"/><Relationship Id="rId13" Type="http://schemas.openxmlformats.org/officeDocument/2006/relationships/hyperlink" Target="http://en.wikipedia.org/wiki/Kielce" TargetMode="External"/><Relationship Id="rId18" Type="http://schemas.openxmlformats.org/officeDocument/2006/relationships/hyperlink" Target="http://en.wikipedia.org/wiki/Osijek" TargetMode="External"/><Relationship Id="rId26" Type="http://schemas.openxmlformats.org/officeDocument/2006/relationships/image" Target="../media/image24.jpeg"/><Relationship Id="rId3" Type="http://schemas.openxmlformats.org/officeDocument/2006/relationships/hyperlink" Target="http://en.wikipedia.org/wiki/Town_twinning" TargetMode="External"/><Relationship Id="rId21" Type="http://schemas.openxmlformats.org/officeDocument/2006/relationships/hyperlink" Target="http://en.wikipedia.org/wiki/Slovakia" TargetMode="External"/><Relationship Id="rId7" Type="http://schemas.openxmlformats.org/officeDocument/2006/relationships/hyperlink" Target="http://en.wikipedia.org/wiki/Czech_Republic" TargetMode="External"/><Relationship Id="rId12" Type="http://schemas.openxmlformats.org/officeDocument/2006/relationships/hyperlink" Target="http://en.wikipedia.org/wiki/Spain" TargetMode="External"/><Relationship Id="rId17" Type="http://schemas.openxmlformats.org/officeDocument/2006/relationships/hyperlink" Target="http://en.wikipedia.org/wiki/United_States" TargetMode="External"/><Relationship Id="rId25" Type="http://schemas.openxmlformats.org/officeDocument/2006/relationships/image" Target="../media/image23.jpeg"/><Relationship Id="rId2" Type="http://schemas.openxmlformats.org/officeDocument/2006/relationships/notesSlide" Target="../notesSlides/notesSlide15.xml"/><Relationship Id="rId16" Type="http://schemas.openxmlformats.org/officeDocument/2006/relationships/hyperlink" Target="http://en.wikipedia.org/wiki/Naperville,_Illinois" TargetMode="External"/><Relationship Id="rId20" Type="http://schemas.openxmlformats.org/officeDocument/2006/relationships/hyperlink" Target="http://en.wikipedia.org/wiki/Spi%C5%A1sk%C3%A1_Nov%C3%A1_Ves" TargetMode="External"/><Relationship Id="rId1" Type="http://schemas.openxmlformats.org/officeDocument/2006/relationships/slideLayout" Target="../slideLayouts/slideLayout2.xml"/><Relationship Id="rId6" Type="http://schemas.openxmlformats.org/officeDocument/2006/relationships/hyperlink" Target="http://en.wikipedia.org/wiki/%C4%8Cesk%C3%A9_Bud%C4%9Bjovice" TargetMode="External"/><Relationship Id="rId11" Type="http://schemas.openxmlformats.org/officeDocument/2006/relationships/hyperlink" Target="http://en.wikipedia.org/wiki/Castile-La_Mancha" TargetMode="External"/><Relationship Id="rId24" Type="http://schemas.openxmlformats.org/officeDocument/2006/relationships/hyperlink" Target="http://en.wikipedia.org/wiki/Netherlands" TargetMode="External"/><Relationship Id="rId5" Type="http://schemas.openxmlformats.org/officeDocument/2006/relationships/hyperlink" Target="http://en.wikipedia.org/wiki/Serbia" TargetMode="External"/><Relationship Id="rId15" Type="http://schemas.openxmlformats.org/officeDocument/2006/relationships/hyperlink" Target="http://en.wikipedia.org/wiki/Krom%C4%9B%C5%99%C3%AD%C5%BE" TargetMode="External"/><Relationship Id="rId23" Type="http://schemas.openxmlformats.org/officeDocument/2006/relationships/hyperlink" Target="http://en.wikipedia.org/wiki/Zoetermeer" TargetMode="External"/><Relationship Id="rId10" Type="http://schemas.openxmlformats.org/officeDocument/2006/relationships/hyperlink" Target="http://en.wikipedia.org/wiki/Guadalajara,_Spain" TargetMode="External"/><Relationship Id="rId19" Type="http://schemas.openxmlformats.org/officeDocument/2006/relationships/hyperlink" Target="http://en.wikipedia.org/wiki/Croatia" TargetMode="External"/><Relationship Id="rId4" Type="http://schemas.openxmlformats.org/officeDocument/2006/relationships/hyperlink" Target="http://en.wikipedia.org/wiki/Ba%C4%8Dki_Petrovac" TargetMode="External"/><Relationship Id="rId9" Type="http://schemas.openxmlformats.org/officeDocument/2006/relationships/hyperlink" Target="http://en.wikipedia.org/wiki/Australia" TargetMode="External"/><Relationship Id="rId14" Type="http://schemas.openxmlformats.org/officeDocument/2006/relationships/hyperlink" Target="http://en.wikipedia.org/wiki/Poland" TargetMode="External"/><Relationship Id="rId22" Type="http://schemas.openxmlformats.org/officeDocument/2006/relationships/hyperlink" Target="http://en.wikipedia.org/wiki/Zielona_G%C3%B3ra" TargetMode="External"/><Relationship Id="rId27"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en.wikipedia.org/wiki/Gross_domestic_produc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en.wikipedia.org/wiki/Euro"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en.wikipedia.org/wiki/Slovak_National_Party" TargetMode="External"/><Relationship Id="rId3" Type="http://schemas.openxmlformats.org/officeDocument/2006/relationships/hyperlink" Target="http://en.wikipedia.org/wiki/Mayor" TargetMode="External"/><Relationship Id="rId7" Type="http://schemas.openxmlformats.org/officeDocument/2006/relationships/hyperlink" Target="http://en.wikipedia.org/wiki/Christian_Democratic_Movemen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en.wikipedia.org/wiki/Direction_%E2%80%93_Social_Democracy" TargetMode="External"/><Relationship Id="rId5" Type="http://schemas.openxmlformats.org/officeDocument/2006/relationships/hyperlink" Target="http://en.wikipedia.org/w/index.php?title=Jozef_Dvon%C4%8D&amp;action=edit&amp;redlink=1" TargetMode="External"/><Relationship Id="rId10" Type="http://schemas.openxmlformats.org/officeDocument/2006/relationships/hyperlink" Target="http://en.wikipedia.org/wiki/Movement_for_Democracy_(Slovakia)" TargetMode="External"/><Relationship Id="rId4" Type="http://schemas.openxmlformats.org/officeDocument/2006/relationships/hyperlink" Target="http://en.wikipedia.org/wiki/City_council" TargetMode="External"/><Relationship Id="rId9" Type="http://schemas.openxmlformats.org/officeDocument/2006/relationships/hyperlink" Target="http://en.wikipedia.org/wiki/Free_Foru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hyperlink" Target="http://en.wikipedia.org/w/index.php?title=University_of_Constantinus_the_Philosopher&amp;action=edit&amp;redlink=1"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en.wikipedia.org/wiki/Slovak_University_of_Agricultur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en.wikipedia.org/wiki/Slovak_University_of_Agriculture" TargetMode="External"/><Relationship Id="rId5" Type="http://schemas.openxmlformats.org/officeDocument/2006/relationships/hyperlink" Target="http://en.wikipedia.org/w/index.php?title=University_of_Constantinus_the_Philosopher&amp;action=edit&amp;redlink=1" TargetMode="Externa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8" Type="http://schemas.openxmlformats.org/officeDocument/2006/relationships/hyperlink" Target="http://en.wikipedia.org/wiki/Rado%C5%A1ina" TargetMode="External"/><Relationship Id="rId13" Type="http://schemas.openxmlformats.org/officeDocument/2006/relationships/hyperlink" Target="http://en.wikipedia.org/wiki/%C5%A0tit%C3%A1re" TargetMode="External"/><Relationship Id="rId3" Type="http://schemas.openxmlformats.org/officeDocument/2006/relationships/hyperlink" Target="http://en.wikipedia.org/wiki/Motorroad_R1_(Slovakia)" TargetMode="External"/><Relationship Id="rId7" Type="http://schemas.openxmlformats.org/officeDocument/2006/relationships/hyperlink" Target="http://en.wikipedia.org/wiki/Leopoldov" TargetMode="External"/><Relationship Id="rId12" Type="http://schemas.openxmlformats.org/officeDocument/2006/relationships/hyperlink" Target="http://en.wikipedia.org/wiki/Nitrianske_Hrn%C4%8Diarovc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en.wikipedia.org/wiki/Prievidza" TargetMode="External"/><Relationship Id="rId11" Type="http://schemas.openxmlformats.org/officeDocument/2006/relationships/hyperlink" Target="http://en.wikipedia.org/wiki/Lu%C5%BEianky" TargetMode="External"/><Relationship Id="rId5" Type="http://schemas.openxmlformats.org/officeDocument/2006/relationships/hyperlink" Target="http://en.wikipedia.org/wiki/Vr%C3%A1ble" TargetMode="External"/><Relationship Id="rId15" Type="http://schemas.openxmlformats.org/officeDocument/2006/relationships/hyperlink" Target="http://en.wikipedia.org/wiki/Bran%C4%8D" TargetMode="External"/><Relationship Id="rId10" Type="http://schemas.openxmlformats.org/officeDocument/2006/relationships/hyperlink" Target="http://en.wikipedia.org/wiki/Bratislava_Airport" TargetMode="External"/><Relationship Id="rId4" Type="http://schemas.openxmlformats.org/officeDocument/2006/relationships/hyperlink" Target="http://en.wikipedia.org/wiki/Zlat%C3%A9_Moravce" TargetMode="External"/><Relationship Id="rId9" Type="http://schemas.openxmlformats.org/officeDocument/2006/relationships/hyperlink" Target="http://en.wikipedia.org/wiki/Airfield" TargetMode="External"/><Relationship Id="rId14" Type="http://schemas.openxmlformats.org/officeDocument/2006/relationships/hyperlink" Target="http://en.wikipedia.org/wiki/Ivanka_pri_Nitr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images.google.sk/imgres?imgurl=http://kamvmeste.mojanitra.sk/images/clanky/vata/649_1.jpg&amp;imgrefurl=http://kamvmeste.mojanitra.sk/kam-v-meste-nitriansky-expres-turisticky-vlacik/nitra.html?id_temy=801&amp;action=clanky&amp;id_clanku=649&amp;p_sekcia=&amp;usg=__sjgjka271AL8uUbL-XqxIer4u3w=&amp;h=308&amp;w=410&amp;sz=30&amp;hl=sk&amp;start=84&amp;um=1&amp;itbs=1&amp;tbnid=M1z3aZEkx2eTdM:&amp;tbnh=94&amp;tbnw=125&amp;prev=/images?q=nitra+borina&amp;start=72&amp;um=1&amp;hl=sk&amp;sa=N&amp;ndsp=18&amp;tbs=isch:1" TargetMode="External"/><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images.google.sk/imgres?imgurl=http://i.pravda.sk/07/042/skcl/P291a4fab_Taxi.jpg&amp;imgrefurl=http://spravy.pravda.sk/niektore-taxisluzby-umelo-znizuju-ceny-fd6-/sk_regiony.asp?k=96002&amp;c=A071115_074140_sk_regiony_p04&amp;usg=__lbEgk-57VS5GSE4GsTBAUs30lzY=&amp;h=300&amp;w=400&amp;sz=20&amp;hl=sk&amp;start=5&amp;um=1&amp;itbs=1&amp;tbnid=DeAk0rPifjHl4M:&amp;tbnh=93&amp;tbnw=124&amp;prev=/images?q=slovensk%C3%BD+tax%C3%ADk&amp;um=1&amp;hl=sk&amp;sa=N&amp;ndsp=18&amp;tbs=isch:1" TargetMode="External"/><Relationship Id="rId11" Type="http://schemas.openxmlformats.org/officeDocument/2006/relationships/image" Target="../media/image43.jpeg"/><Relationship Id="rId5" Type="http://schemas.openxmlformats.org/officeDocument/2006/relationships/image" Target="../media/image39.jpeg"/><Relationship Id="rId10" Type="http://schemas.openxmlformats.org/officeDocument/2006/relationships/image" Target="../media/image42.jpeg"/><Relationship Id="rId4" Type="http://schemas.openxmlformats.org/officeDocument/2006/relationships/image" Target="../media/image38.jpeg"/><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hyperlink" Target="http://images.google.sk/imgres?imgurl=http://www.nitralive.sk/images/stories/info-o-nitre/sportoviska/hala-klokocina/nitralive_sportova_hala_cerman_1.jpg&amp;imgrefurl=http://www.nitralive.sk/sportoviska/62-portoviska-v-nitre.html&amp;usg=__IoXyLXEc1sz63BWMhJKi7sN7ZSM=&amp;h=750&amp;w=1000&amp;sz=195&amp;hl=sk&amp;start=3&amp;um=1&amp;itbs=1&amp;tbnid=UpdQo8SL4msl1M:&amp;tbnh=112&amp;tbnw=149&amp;prev=/images?q=nitra+%C5%A1portov%C3%A1+hala&amp;um=1&amp;hl=sk&amp;tbs=isch:1" TargetMode="External"/><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images.google.sk/imgres?imgurl=http://www.fitnesscentra.sk/media/objekt/image_12(1).jpg&amp;imgrefurl=http://www.fitnesscentra.sk/tenisove_centra/tenisove_kurty_u_kopca.html&amp;usg=__SZVO3Ua4Po-DrS2M26MAWDDVA8U=&amp;h=180&amp;w=180&amp;sz=15&amp;hl=sk&amp;start=1&amp;um=1&amp;itbs=1&amp;tbnid=JaGd3r-LSWlPnM:&amp;tbnh=101&amp;tbnw=101&amp;prev=/images?q=nitra+tenisov%C3%A9+kurty&amp;um=1&amp;hl=sk&amp;tbs=isch:1" TargetMode="External"/><Relationship Id="rId11" Type="http://schemas.openxmlformats.org/officeDocument/2006/relationships/image" Target="../media/image50.jpeg"/><Relationship Id="rId5" Type="http://schemas.openxmlformats.org/officeDocument/2006/relationships/image" Target="../media/image46.jpeg"/><Relationship Id="rId10" Type="http://schemas.openxmlformats.org/officeDocument/2006/relationships/image" Target="../media/image49.jpeg"/><Relationship Id="rId4" Type="http://schemas.openxmlformats.org/officeDocument/2006/relationships/image" Target="../media/image45.jpeg"/><Relationship Id="rId9"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Cel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Sens" TargetMode="External"/><Relationship Id="rId7"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hyperlink" Target="http://en.wikipedia.org/wiki/Slavs" TargetMode="External"/><Relationship Id="rId4" Type="http://schemas.openxmlformats.org/officeDocument/2006/relationships/hyperlink" Target="http://en.wikipedia.org/wiki/Franc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Mojm%C3%ADr_II"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en.wikipedia.org/w/index.php?title=Predstav&amp;action=edit&amp;redlink=1" TargetMode="External"/><Relationship Id="rId4" Type="http://schemas.openxmlformats.org/officeDocument/2006/relationships/hyperlink" Target="http://en.wikipedia.org/wiki/Svatopluk_I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8" Type="http://schemas.openxmlformats.org/officeDocument/2006/relationships/hyperlink" Target="http://en.wikipedia.org/wiki/Red_Army" TargetMode="External"/><Relationship Id="rId3" Type="http://schemas.openxmlformats.org/officeDocument/2006/relationships/hyperlink" Target="http://en.wikipedia.org/wiki/World_War_I" TargetMode="External"/><Relationship Id="rId7" Type="http://schemas.openxmlformats.org/officeDocument/2006/relationships/hyperlink" Target="http://en.wikipedia.org/wiki/First_Slovak_Republic"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en.wikipedia.org/wiki/Czechoslovakia" TargetMode="External"/><Relationship Id="rId11" Type="http://schemas.openxmlformats.org/officeDocument/2006/relationships/hyperlink" Target="http://en.wikipedia.org/wiki/Nitra_Region" TargetMode="External"/><Relationship Id="rId5" Type="http://schemas.openxmlformats.org/officeDocument/2006/relationships/hyperlink" Target="http://en.wikipedia.org/wiki/Czechoslovak_Legions" TargetMode="External"/><Relationship Id="rId10" Type="http://schemas.openxmlformats.org/officeDocument/2006/relationships/hyperlink" Target="http://en.wikipedia.org/wiki/Dissolution_of_Czechoslovakia" TargetMode="External"/><Relationship Id="rId4" Type="http://schemas.openxmlformats.org/officeDocument/2006/relationships/hyperlink" Target="http://en.wikipedia.org/wiki/Austria-Hungary" TargetMode="External"/><Relationship Id="rId9" Type="http://schemas.openxmlformats.org/officeDocument/2006/relationships/hyperlink" Target="http://en.wikipedia.org/wiki/Velvet_Revolu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en.wikipedia.org/wiki/Nitra_River" TargetMode="External"/><Relationship Id="rId3" Type="http://schemas.openxmlformats.org/officeDocument/2006/relationships/hyperlink" Target="http://en.wikipedia.org/wiki/Slovakia" TargetMode="External"/><Relationship Id="rId7" Type="http://schemas.openxmlformats.org/officeDocument/2006/relationships/hyperlink" Target="http://en.wikipedia.org/wiki/Nitra_Distric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en.wikipedia.org/wiki/Nitra_Region" TargetMode="External"/><Relationship Id="rId11" Type="http://schemas.openxmlformats.org/officeDocument/2006/relationships/image" Target="../media/image7.jpeg"/><Relationship Id="rId5" Type="http://schemas.openxmlformats.org/officeDocument/2006/relationships/hyperlink" Target="http://en.wikipedia.org/wiki/Nitra_(river)" TargetMode="External"/><Relationship Id="rId10" Type="http://schemas.openxmlformats.org/officeDocument/2006/relationships/hyperlink" Target="http://en.wikipedia.org/wiki/Indo-European_languages" TargetMode="External"/><Relationship Id="rId4" Type="http://schemas.openxmlformats.org/officeDocument/2006/relationships/hyperlink" Target="http://en.wikipedia.org/w/index.php?title=Zobor&amp;action=edit&amp;redlink=1" TargetMode="External"/><Relationship Id="rId9" Type="http://schemas.openxmlformats.org/officeDocument/2006/relationships/hyperlink" Target="http://en.wikipedia.org/wiki/Germanic_languag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ĺžnik 5"/>
          <p:cNvSpPr/>
          <p:nvPr/>
        </p:nvSpPr>
        <p:spPr>
          <a:xfrm>
            <a:off x="928662" y="642918"/>
            <a:ext cx="2550827" cy="461665"/>
          </a:xfrm>
          <a:prstGeom prst="rect">
            <a:avLst/>
          </a:prstGeom>
        </p:spPr>
        <p:txBody>
          <a:bodyPr wrap="square">
            <a:spAutoFit/>
          </a:bodyPr>
          <a:lstStyle/>
          <a:p>
            <a:r>
              <a:rPr lang="sk-SK" sz="2400" b="1" i="1" dirty="0" err="1" smtClean="0">
                <a:solidFill>
                  <a:srgbClr val="0070C0"/>
                </a:solidFill>
              </a:rPr>
              <a:t>Home</a:t>
            </a:r>
            <a:r>
              <a:rPr lang="sk-SK" sz="2400" b="1" i="1" dirty="0" smtClean="0">
                <a:solidFill>
                  <a:srgbClr val="0070C0"/>
                </a:solidFill>
              </a:rPr>
              <a:t> </a:t>
            </a:r>
            <a:r>
              <a:rPr lang="sk-SK" sz="2400" b="1" i="1" dirty="0" err="1" smtClean="0">
                <a:solidFill>
                  <a:srgbClr val="0070C0"/>
                </a:solidFill>
              </a:rPr>
              <a:t>town</a:t>
            </a:r>
            <a:r>
              <a:rPr lang="sk-SK" sz="2400" b="1" i="1" dirty="0" smtClean="0">
                <a:solidFill>
                  <a:srgbClr val="0070C0"/>
                </a:solidFill>
              </a:rPr>
              <a:t> - Nitra</a:t>
            </a:r>
            <a:endParaRPr lang="sk-SK" sz="2400" b="1" i="1" dirty="0">
              <a:solidFill>
                <a:srgbClr val="0070C0"/>
              </a:solidFill>
            </a:endParaRPr>
          </a:p>
        </p:txBody>
      </p:sp>
      <p:pic>
        <p:nvPicPr>
          <p:cNvPr id="9" name="Picture 2" descr="J:\Laura-Nitra\Snímek 074.jpg"/>
          <p:cNvPicPr>
            <a:picLocks noChangeAspect="1" noChangeArrowheads="1"/>
          </p:cNvPicPr>
          <p:nvPr/>
        </p:nvPicPr>
        <p:blipFill>
          <a:blip r:embed="rId3" cstate="print">
            <a:lum contrast="20000"/>
          </a:blip>
          <a:srcRect/>
          <a:stretch>
            <a:fillRect/>
          </a:stretch>
        </p:blipFill>
        <p:spPr bwMode="auto">
          <a:xfrm>
            <a:off x="0" y="0"/>
            <a:ext cx="9144000" cy="6858001"/>
          </a:xfrm>
          <a:prstGeom prst="rect">
            <a:avLst/>
          </a:prstGeom>
          <a:noFill/>
        </p:spPr>
      </p:pic>
      <p:sp>
        <p:nvSpPr>
          <p:cNvPr id="10" name="Obdĺžnik 9"/>
          <p:cNvSpPr/>
          <p:nvPr/>
        </p:nvSpPr>
        <p:spPr>
          <a:xfrm>
            <a:off x="642910" y="428604"/>
            <a:ext cx="3929090" cy="646331"/>
          </a:xfrm>
          <a:prstGeom prst="rect">
            <a:avLst/>
          </a:prstGeom>
        </p:spPr>
        <p:txBody>
          <a:bodyPr wrap="square">
            <a:spAutoFit/>
          </a:bodyPr>
          <a:lstStyle/>
          <a:p>
            <a:r>
              <a:rPr lang="sk-SK" sz="3600" b="1" i="1" dirty="0" err="1" smtClean="0">
                <a:solidFill>
                  <a:schemeClr val="accent4">
                    <a:lumMod val="75000"/>
                  </a:schemeClr>
                </a:solidFill>
              </a:rPr>
              <a:t>Home</a:t>
            </a:r>
            <a:r>
              <a:rPr lang="sk-SK" sz="3600" b="1" i="1" dirty="0" smtClean="0">
                <a:solidFill>
                  <a:schemeClr val="accent4">
                    <a:lumMod val="75000"/>
                  </a:schemeClr>
                </a:solidFill>
              </a:rPr>
              <a:t> </a:t>
            </a:r>
            <a:r>
              <a:rPr lang="sk-SK" sz="3600" b="1" i="1" dirty="0" err="1" smtClean="0">
                <a:solidFill>
                  <a:schemeClr val="accent4">
                    <a:lumMod val="75000"/>
                  </a:schemeClr>
                </a:solidFill>
              </a:rPr>
              <a:t>town</a:t>
            </a:r>
            <a:r>
              <a:rPr lang="sk-SK" sz="3600" b="1" i="1" dirty="0" smtClean="0">
                <a:solidFill>
                  <a:schemeClr val="accent4">
                    <a:lumMod val="75000"/>
                  </a:schemeClr>
                </a:solidFill>
              </a:rPr>
              <a:t> - Nitra</a:t>
            </a:r>
            <a:endParaRPr lang="sk-SK" sz="3600" b="1" i="1" dirty="0">
              <a:solidFill>
                <a:schemeClr val="accent4">
                  <a:lumMod val="75000"/>
                </a:schemeClr>
              </a:solidFill>
            </a:endParaRPr>
          </a:p>
        </p:txBody>
      </p:sp>
      <p:sp>
        <p:nvSpPr>
          <p:cNvPr id="5" name="BlokTextu 4"/>
          <p:cNvSpPr txBox="1"/>
          <p:nvPr/>
        </p:nvSpPr>
        <p:spPr>
          <a:xfrm>
            <a:off x="5857884" y="6143644"/>
            <a:ext cx="2272417" cy="369332"/>
          </a:xfrm>
          <a:prstGeom prst="rect">
            <a:avLst/>
          </a:prstGeom>
          <a:noFill/>
        </p:spPr>
        <p:txBody>
          <a:bodyPr wrap="none" rtlCol="0">
            <a:spAutoFit/>
          </a:bodyPr>
          <a:lstStyle/>
          <a:p>
            <a:r>
              <a:rPr lang="sk-SK" b="1" dirty="0" err="1" smtClean="0">
                <a:solidFill>
                  <a:schemeClr val="bg1"/>
                </a:solidFill>
              </a:rPr>
              <a:t>PaedDr</a:t>
            </a:r>
            <a:r>
              <a:rPr lang="sk-SK" b="1" dirty="0" smtClean="0">
                <a:solidFill>
                  <a:schemeClr val="bg1"/>
                </a:solidFill>
              </a:rPr>
              <a:t> Viera </a:t>
            </a:r>
            <a:r>
              <a:rPr lang="sk-SK" b="1" dirty="0" err="1" smtClean="0">
                <a:solidFill>
                  <a:schemeClr val="bg1"/>
                </a:solidFill>
              </a:rPr>
              <a:t>Juríková</a:t>
            </a:r>
            <a:endParaRPr lang="en-GB"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82594"/>
          </a:xfrm>
        </p:spPr>
        <p:txBody>
          <a:bodyPr>
            <a:normAutofit fontScale="90000"/>
          </a:bodyPr>
          <a:lstStyle/>
          <a:p>
            <a:r>
              <a:rPr lang="sk-SK" sz="3600" b="1" dirty="0" err="1" smtClean="0">
                <a:solidFill>
                  <a:schemeClr val="accent4">
                    <a:lumMod val="75000"/>
                  </a:schemeClr>
                </a:solidFill>
              </a:rPr>
              <a:t>Location</a:t>
            </a:r>
            <a:endParaRPr lang="sk-SK" sz="3600" b="1" dirty="0">
              <a:solidFill>
                <a:schemeClr val="accent4">
                  <a:lumMod val="75000"/>
                </a:schemeClr>
              </a:solidFill>
            </a:endParaRPr>
          </a:p>
        </p:txBody>
      </p:sp>
      <p:sp>
        <p:nvSpPr>
          <p:cNvPr id="3" name="Zástupný symbol obsahu 2"/>
          <p:cNvSpPr>
            <a:spLocks noGrp="1"/>
          </p:cNvSpPr>
          <p:nvPr>
            <p:ph idx="1"/>
          </p:nvPr>
        </p:nvSpPr>
        <p:spPr>
          <a:xfrm>
            <a:off x="357158" y="1214422"/>
            <a:ext cx="8586790" cy="5643578"/>
          </a:xfrm>
        </p:spPr>
        <p:txBody>
          <a:bodyPr>
            <a:normAutofit fontScale="77500" lnSpcReduction="20000"/>
          </a:bodyPr>
          <a:lstStyle/>
          <a:p>
            <a:r>
              <a:rPr lang="sk-SK" dirty="0"/>
              <a:t>Nitra lies </a:t>
            </a:r>
            <a:r>
              <a:rPr lang="sk-SK" dirty="0" err="1"/>
              <a:t>at</a:t>
            </a:r>
            <a:r>
              <a:rPr lang="sk-SK" dirty="0"/>
              <a:t> </a:t>
            </a:r>
            <a:r>
              <a:rPr lang="sk-SK" dirty="0" err="1"/>
              <a:t>an</a:t>
            </a:r>
            <a:r>
              <a:rPr lang="sk-SK" dirty="0"/>
              <a:t> </a:t>
            </a:r>
            <a:r>
              <a:rPr lang="sk-SK" dirty="0" err="1"/>
              <a:t>altitude</a:t>
            </a:r>
            <a:r>
              <a:rPr lang="sk-SK" dirty="0"/>
              <a:t> </a:t>
            </a:r>
            <a:r>
              <a:rPr lang="sk-SK" dirty="0" err="1"/>
              <a:t>of</a:t>
            </a:r>
            <a:r>
              <a:rPr lang="sk-SK" dirty="0"/>
              <a:t> 190 </a:t>
            </a:r>
            <a:r>
              <a:rPr lang="sk-SK" dirty="0" err="1"/>
              <a:t>metres</a:t>
            </a:r>
            <a:r>
              <a:rPr lang="sk-SK" dirty="0"/>
              <a:t> (623 </a:t>
            </a:r>
            <a:r>
              <a:rPr lang="sk-SK" dirty="0" err="1"/>
              <a:t>ft</a:t>
            </a:r>
            <a:r>
              <a:rPr lang="sk-SK" dirty="0"/>
              <a:t>) </a:t>
            </a:r>
            <a:r>
              <a:rPr lang="sk-SK" u="sng" dirty="0" err="1">
                <a:hlinkClick r:id="rId3" tooltip="Above mean sea level"/>
              </a:rPr>
              <a:t>above</a:t>
            </a:r>
            <a:r>
              <a:rPr lang="sk-SK" u="sng" dirty="0">
                <a:hlinkClick r:id="rId3" tooltip="Above mean sea level"/>
              </a:rPr>
              <a:t> </a:t>
            </a:r>
            <a:r>
              <a:rPr lang="sk-SK" u="sng" dirty="0" err="1">
                <a:hlinkClick r:id="rId3" tooltip="Above mean sea level"/>
              </a:rPr>
              <a:t>sea</a:t>
            </a:r>
            <a:r>
              <a:rPr lang="sk-SK" u="sng" dirty="0">
                <a:hlinkClick r:id="rId3" tooltip="Above mean sea level"/>
              </a:rPr>
              <a:t> </a:t>
            </a:r>
            <a:r>
              <a:rPr lang="sk-SK" u="sng" dirty="0" err="1">
                <a:hlinkClick r:id="rId3" tooltip="Above mean sea level"/>
              </a:rPr>
              <a:t>level</a:t>
            </a:r>
            <a:r>
              <a:rPr lang="sk-SK" dirty="0"/>
              <a:t> and </a:t>
            </a:r>
            <a:r>
              <a:rPr lang="sk-SK" dirty="0" err="1"/>
              <a:t>covers</a:t>
            </a:r>
            <a:r>
              <a:rPr lang="sk-SK" dirty="0"/>
              <a:t> </a:t>
            </a:r>
            <a:r>
              <a:rPr lang="sk-SK" dirty="0" err="1"/>
              <a:t>an</a:t>
            </a:r>
            <a:r>
              <a:rPr lang="sk-SK" dirty="0"/>
              <a:t> </a:t>
            </a:r>
            <a:r>
              <a:rPr lang="sk-SK" dirty="0" err="1"/>
              <a:t>area</a:t>
            </a:r>
            <a:r>
              <a:rPr lang="sk-SK" dirty="0"/>
              <a:t> </a:t>
            </a:r>
            <a:r>
              <a:rPr lang="sk-SK" dirty="0" err="1"/>
              <a:t>of</a:t>
            </a:r>
            <a:r>
              <a:rPr lang="sk-SK" dirty="0"/>
              <a:t> 100.48 </a:t>
            </a:r>
            <a:r>
              <a:rPr lang="sk-SK" dirty="0" err="1"/>
              <a:t>square</a:t>
            </a:r>
            <a:r>
              <a:rPr lang="sk-SK" dirty="0"/>
              <a:t> </a:t>
            </a:r>
            <a:r>
              <a:rPr lang="sk-SK" dirty="0" err="1"/>
              <a:t>kilometres</a:t>
            </a:r>
            <a:r>
              <a:rPr lang="sk-SK" dirty="0"/>
              <a:t> (38.8 </a:t>
            </a:r>
            <a:r>
              <a:rPr lang="sk-SK" dirty="0" err="1"/>
              <a:t>sq</a:t>
            </a:r>
            <a:r>
              <a:rPr lang="sk-SK" dirty="0"/>
              <a:t> </a:t>
            </a:r>
            <a:r>
              <a:rPr lang="sk-SK" dirty="0" err="1" smtClean="0"/>
              <a:t>mil</a:t>
            </a:r>
            <a:r>
              <a:rPr lang="sk-SK" dirty="0" smtClean="0"/>
              <a:t>). </a:t>
            </a:r>
            <a:r>
              <a:rPr lang="sk-SK" dirty="0" err="1" smtClean="0"/>
              <a:t>It</a:t>
            </a:r>
            <a:r>
              <a:rPr lang="sk-SK" dirty="0" smtClean="0"/>
              <a:t> </a:t>
            </a:r>
            <a:r>
              <a:rPr lang="sk-SK" dirty="0" err="1"/>
              <a:t>is</a:t>
            </a:r>
            <a:r>
              <a:rPr lang="sk-SK" dirty="0"/>
              <a:t> </a:t>
            </a:r>
            <a:r>
              <a:rPr lang="sk-SK" dirty="0" err="1"/>
              <a:t>located</a:t>
            </a:r>
            <a:r>
              <a:rPr lang="sk-SK" dirty="0"/>
              <a:t> in </a:t>
            </a:r>
            <a:r>
              <a:rPr lang="sk-SK" dirty="0" err="1"/>
              <a:t>the</a:t>
            </a:r>
            <a:r>
              <a:rPr lang="sk-SK" dirty="0"/>
              <a:t> </a:t>
            </a:r>
            <a:r>
              <a:rPr lang="sk-SK" u="sng" dirty="0">
                <a:hlinkClick r:id="rId4" tooltip="Nitra River"/>
              </a:rPr>
              <a:t>Nitra </a:t>
            </a:r>
            <a:r>
              <a:rPr lang="sk-SK" u="sng" dirty="0" err="1">
                <a:hlinkClick r:id="rId4" tooltip="Nitra River"/>
              </a:rPr>
              <a:t>River</a:t>
            </a:r>
            <a:r>
              <a:rPr lang="sk-SK" dirty="0"/>
              <a:t> </a:t>
            </a:r>
            <a:r>
              <a:rPr lang="sk-SK" dirty="0" err="1"/>
              <a:t>valley</a:t>
            </a:r>
            <a:r>
              <a:rPr lang="sk-SK" dirty="0"/>
              <a:t> in </a:t>
            </a:r>
            <a:r>
              <a:rPr lang="sk-SK" dirty="0" err="1"/>
              <a:t>the</a:t>
            </a:r>
            <a:r>
              <a:rPr lang="sk-SK" dirty="0"/>
              <a:t> </a:t>
            </a:r>
            <a:r>
              <a:rPr lang="sk-SK" u="sng" dirty="0">
                <a:hlinkClick r:id="rId5" tooltip="Danubian Lowland"/>
              </a:rPr>
              <a:t>Danubian </a:t>
            </a:r>
            <a:r>
              <a:rPr lang="sk-SK" u="sng" dirty="0" err="1">
                <a:hlinkClick r:id="rId5" tooltip="Danubian Lowland"/>
              </a:rPr>
              <a:t>Lowland</a:t>
            </a:r>
            <a:r>
              <a:rPr lang="sk-SK" dirty="0"/>
              <a:t>, </a:t>
            </a:r>
            <a:r>
              <a:rPr lang="sk-SK" dirty="0" err="1"/>
              <a:t>where</a:t>
            </a:r>
            <a:r>
              <a:rPr lang="sk-SK" dirty="0"/>
              <a:t> </a:t>
            </a:r>
            <a:r>
              <a:rPr lang="sk-SK" dirty="0" err="1"/>
              <a:t>the</a:t>
            </a:r>
            <a:r>
              <a:rPr lang="sk-SK" dirty="0"/>
              <a:t> </a:t>
            </a:r>
            <a:r>
              <a:rPr lang="sk-SK" dirty="0" err="1"/>
              <a:t>bigger</a:t>
            </a:r>
            <a:r>
              <a:rPr lang="sk-SK" dirty="0"/>
              <a:t> part </a:t>
            </a:r>
            <a:r>
              <a:rPr lang="sk-SK" dirty="0" err="1"/>
              <a:t>of</a:t>
            </a:r>
            <a:r>
              <a:rPr lang="sk-SK" dirty="0"/>
              <a:t> </a:t>
            </a:r>
            <a:r>
              <a:rPr lang="sk-SK" dirty="0" err="1"/>
              <a:t>the</a:t>
            </a:r>
            <a:r>
              <a:rPr lang="sk-SK" dirty="0"/>
              <a:t> city </a:t>
            </a:r>
            <a:r>
              <a:rPr lang="sk-SK" dirty="0" err="1"/>
              <a:t>is</a:t>
            </a:r>
            <a:r>
              <a:rPr lang="sk-SK" dirty="0"/>
              <a:t> </a:t>
            </a:r>
            <a:r>
              <a:rPr lang="sk-SK" dirty="0" err="1"/>
              <a:t>located</a:t>
            </a:r>
            <a:r>
              <a:rPr lang="sk-SK" dirty="0"/>
              <a:t>. </a:t>
            </a:r>
            <a:endParaRPr lang="sk-SK" dirty="0" smtClean="0"/>
          </a:p>
          <a:p>
            <a:r>
              <a:rPr lang="sk-SK" dirty="0" smtClean="0"/>
              <a:t>A </a:t>
            </a:r>
            <a:r>
              <a:rPr lang="sk-SK" dirty="0" err="1"/>
              <a:t>smaller</a:t>
            </a:r>
            <a:r>
              <a:rPr lang="sk-SK" dirty="0"/>
              <a:t> part </a:t>
            </a:r>
            <a:r>
              <a:rPr lang="sk-SK" dirty="0" err="1"/>
              <a:t>is</a:t>
            </a:r>
            <a:r>
              <a:rPr lang="sk-SK" dirty="0"/>
              <a:t> </a:t>
            </a:r>
            <a:r>
              <a:rPr lang="sk-SK" dirty="0" err="1"/>
              <a:t>located</a:t>
            </a:r>
            <a:r>
              <a:rPr lang="sk-SK" dirty="0"/>
              <a:t> </a:t>
            </a:r>
            <a:r>
              <a:rPr lang="sk-SK" dirty="0" err="1"/>
              <a:t>at</a:t>
            </a:r>
            <a:r>
              <a:rPr lang="sk-SK" dirty="0"/>
              <a:t> </a:t>
            </a:r>
            <a:r>
              <a:rPr lang="sk-SK" dirty="0" err="1"/>
              <a:t>the</a:t>
            </a:r>
            <a:r>
              <a:rPr lang="sk-SK" dirty="0"/>
              <a:t> </a:t>
            </a:r>
            <a:r>
              <a:rPr lang="sk-SK" dirty="0" err="1"/>
              <a:t>southernmost</a:t>
            </a:r>
            <a:r>
              <a:rPr lang="sk-SK" dirty="0"/>
              <a:t> </a:t>
            </a:r>
            <a:r>
              <a:rPr lang="sk-SK" dirty="0" err="1"/>
              <a:t>reaches</a:t>
            </a:r>
            <a:r>
              <a:rPr lang="sk-SK" dirty="0"/>
              <a:t> </a:t>
            </a:r>
            <a:r>
              <a:rPr lang="sk-SK" dirty="0" err="1"/>
              <a:t>of</a:t>
            </a:r>
            <a:r>
              <a:rPr lang="sk-SK" dirty="0"/>
              <a:t> </a:t>
            </a:r>
            <a:r>
              <a:rPr lang="sk-SK" dirty="0" err="1"/>
              <a:t>the</a:t>
            </a:r>
            <a:r>
              <a:rPr lang="sk-SK" dirty="0"/>
              <a:t> </a:t>
            </a:r>
            <a:r>
              <a:rPr lang="sk-SK" u="sng" dirty="0">
                <a:hlinkClick r:id="rId6" tooltip="Tribeč"/>
              </a:rPr>
              <a:t>Tribeč</a:t>
            </a:r>
            <a:r>
              <a:rPr lang="sk-SK" dirty="0"/>
              <a:t> </a:t>
            </a:r>
            <a:r>
              <a:rPr lang="sk-SK" dirty="0" err="1"/>
              <a:t>mountains</a:t>
            </a:r>
            <a:r>
              <a:rPr lang="sk-SK" dirty="0"/>
              <a:t>, more </a:t>
            </a:r>
            <a:r>
              <a:rPr lang="sk-SK" dirty="0" err="1"/>
              <a:t>precisely</a:t>
            </a:r>
            <a:r>
              <a:rPr lang="sk-SK" dirty="0"/>
              <a:t> </a:t>
            </a:r>
            <a:r>
              <a:rPr lang="sk-SK" dirty="0" err="1"/>
              <a:t>at</a:t>
            </a:r>
            <a:r>
              <a:rPr lang="sk-SK" dirty="0"/>
              <a:t> </a:t>
            </a:r>
            <a:r>
              <a:rPr lang="sk-SK" dirty="0" err="1"/>
              <a:t>the</a:t>
            </a:r>
            <a:r>
              <a:rPr lang="sk-SK" dirty="0"/>
              <a:t> </a:t>
            </a:r>
            <a:r>
              <a:rPr lang="sk-SK" dirty="0" err="1"/>
              <a:t>foothill</a:t>
            </a:r>
            <a:r>
              <a:rPr lang="sk-SK" dirty="0"/>
              <a:t> </a:t>
            </a:r>
            <a:r>
              <a:rPr lang="sk-SK" dirty="0" err="1"/>
              <a:t>of</a:t>
            </a:r>
            <a:r>
              <a:rPr lang="sk-SK" dirty="0"/>
              <a:t> </a:t>
            </a:r>
            <a:r>
              <a:rPr lang="sk-SK" dirty="0" err="1"/>
              <a:t>the</a:t>
            </a:r>
            <a:r>
              <a:rPr lang="sk-SK" dirty="0"/>
              <a:t> </a:t>
            </a:r>
            <a:r>
              <a:rPr lang="sk-SK" dirty="0" err="1"/>
              <a:t>Zobor</a:t>
            </a:r>
            <a:r>
              <a:rPr lang="sk-SK" dirty="0"/>
              <a:t> </a:t>
            </a:r>
            <a:r>
              <a:rPr lang="sk-SK" dirty="0" err="1"/>
              <a:t>mountain</a:t>
            </a:r>
            <a:r>
              <a:rPr lang="sk-SK" dirty="0"/>
              <a:t> (587 m</a:t>
            </a:r>
            <a:r>
              <a:rPr lang="sk-SK" dirty="0" smtClean="0"/>
              <a:t>).</a:t>
            </a:r>
          </a:p>
          <a:p>
            <a:r>
              <a:rPr lang="sk-SK" dirty="0" smtClean="0"/>
              <a:t> </a:t>
            </a:r>
            <a:r>
              <a:rPr lang="sk-SK" dirty="0" err="1"/>
              <a:t>It</a:t>
            </a:r>
            <a:r>
              <a:rPr lang="sk-SK" dirty="0"/>
              <a:t> </a:t>
            </a:r>
            <a:r>
              <a:rPr lang="sk-SK" dirty="0" err="1"/>
              <a:t>is</a:t>
            </a:r>
            <a:r>
              <a:rPr lang="sk-SK" dirty="0"/>
              <a:t> </a:t>
            </a:r>
            <a:r>
              <a:rPr lang="sk-SK" dirty="0" err="1"/>
              <a:t>around</a:t>
            </a:r>
            <a:r>
              <a:rPr lang="sk-SK" dirty="0"/>
              <a:t> </a:t>
            </a:r>
            <a:r>
              <a:rPr lang="sk-SK" dirty="0" err="1"/>
              <a:t>half-way</a:t>
            </a:r>
            <a:r>
              <a:rPr lang="sk-SK" dirty="0"/>
              <a:t> </a:t>
            </a:r>
            <a:r>
              <a:rPr lang="sk-SK" dirty="0" err="1"/>
              <a:t>between</a:t>
            </a:r>
            <a:r>
              <a:rPr lang="sk-SK" dirty="0"/>
              <a:t> Slovak </a:t>
            </a:r>
            <a:r>
              <a:rPr lang="sk-SK" dirty="0" err="1"/>
              <a:t>capital</a:t>
            </a:r>
            <a:r>
              <a:rPr lang="sk-SK" dirty="0"/>
              <a:t> </a:t>
            </a:r>
            <a:r>
              <a:rPr lang="sk-SK" u="sng" dirty="0">
                <a:hlinkClick r:id="rId7" tooltip="Bratislava"/>
              </a:rPr>
              <a:t>Bratislava</a:t>
            </a:r>
            <a:r>
              <a:rPr lang="sk-SK" dirty="0"/>
              <a:t>, 92 </a:t>
            </a:r>
            <a:r>
              <a:rPr lang="sk-SK" dirty="0" err="1"/>
              <a:t>kilometres</a:t>
            </a:r>
            <a:r>
              <a:rPr lang="sk-SK" dirty="0"/>
              <a:t> (57 mi) </a:t>
            </a:r>
            <a:r>
              <a:rPr lang="sk-SK" dirty="0" err="1"/>
              <a:t>away</a:t>
            </a:r>
            <a:r>
              <a:rPr lang="sk-SK" dirty="0"/>
              <a:t> and </a:t>
            </a:r>
            <a:r>
              <a:rPr lang="sk-SK" dirty="0" err="1"/>
              <a:t>central</a:t>
            </a:r>
            <a:r>
              <a:rPr lang="sk-SK" dirty="0"/>
              <a:t> Slovak city </a:t>
            </a:r>
            <a:r>
              <a:rPr lang="sk-SK" dirty="0" err="1"/>
              <a:t>of</a:t>
            </a:r>
            <a:r>
              <a:rPr lang="sk-SK" dirty="0"/>
              <a:t> </a:t>
            </a:r>
            <a:r>
              <a:rPr lang="sk-SK" u="sng" dirty="0">
                <a:hlinkClick r:id="rId8" tooltip="Banská Bystrica"/>
              </a:rPr>
              <a:t>Banská Bystrica</a:t>
            </a:r>
            <a:r>
              <a:rPr lang="sk-SK" dirty="0"/>
              <a:t>, 118 </a:t>
            </a:r>
            <a:r>
              <a:rPr lang="sk-SK" dirty="0" err="1"/>
              <a:t>kilometres</a:t>
            </a:r>
            <a:r>
              <a:rPr lang="sk-SK" dirty="0"/>
              <a:t> (73 mi) </a:t>
            </a:r>
            <a:r>
              <a:rPr lang="sk-SK" dirty="0" err="1"/>
              <a:t>away</a:t>
            </a:r>
            <a:r>
              <a:rPr lang="sk-SK" dirty="0"/>
              <a:t>. </a:t>
            </a:r>
            <a:endParaRPr lang="sk-SK" dirty="0" smtClean="0"/>
          </a:p>
          <a:p>
            <a:r>
              <a:rPr lang="sk-SK" dirty="0" err="1" smtClean="0"/>
              <a:t>Other</a:t>
            </a:r>
            <a:r>
              <a:rPr lang="sk-SK" dirty="0" smtClean="0"/>
              <a:t> </a:t>
            </a:r>
            <a:r>
              <a:rPr lang="sk-SK" dirty="0" err="1"/>
              <a:t>towns</a:t>
            </a:r>
            <a:r>
              <a:rPr lang="sk-SK" dirty="0"/>
              <a:t> in </a:t>
            </a:r>
            <a:r>
              <a:rPr lang="sk-SK" dirty="0" err="1"/>
              <a:t>the</a:t>
            </a:r>
            <a:r>
              <a:rPr lang="sk-SK" dirty="0"/>
              <a:t> </a:t>
            </a:r>
            <a:r>
              <a:rPr lang="sk-SK" dirty="0" err="1"/>
              <a:t>surroundings</a:t>
            </a:r>
            <a:r>
              <a:rPr lang="sk-SK" dirty="0"/>
              <a:t> </a:t>
            </a:r>
            <a:r>
              <a:rPr lang="sk-SK" dirty="0" err="1"/>
              <a:t>include</a:t>
            </a:r>
            <a:r>
              <a:rPr lang="sk-SK" dirty="0"/>
              <a:t> </a:t>
            </a:r>
            <a:r>
              <a:rPr lang="sk-SK" u="sng" dirty="0">
                <a:hlinkClick r:id="rId9" tooltip="Trnava"/>
              </a:rPr>
              <a:t>Trnava</a:t>
            </a:r>
            <a:r>
              <a:rPr lang="sk-SK" dirty="0"/>
              <a:t> to </a:t>
            </a:r>
            <a:r>
              <a:rPr lang="sk-SK" dirty="0" err="1"/>
              <a:t>the</a:t>
            </a:r>
            <a:r>
              <a:rPr lang="sk-SK" dirty="0"/>
              <a:t> </a:t>
            </a:r>
            <a:r>
              <a:rPr lang="sk-SK" dirty="0" err="1"/>
              <a:t>west</a:t>
            </a:r>
            <a:r>
              <a:rPr lang="sk-SK" dirty="0"/>
              <a:t> (53 km), </a:t>
            </a:r>
            <a:r>
              <a:rPr lang="sk-SK" u="sng" dirty="0">
                <a:hlinkClick r:id="rId10" tooltip="Topoľčany"/>
              </a:rPr>
              <a:t>Topoľčany</a:t>
            </a:r>
            <a:r>
              <a:rPr lang="sk-SK" dirty="0"/>
              <a:t> to </a:t>
            </a:r>
            <a:r>
              <a:rPr lang="sk-SK" dirty="0" err="1"/>
              <a:t>the</a:t>
            </a:r>
            <a:r>
              <a:rPr lang="sk-SK" dirty="0"/>
              <a:t> </a:t>
            </a:r>
            <a:r>
              <a:rPr lang="sk-SK" dirty="0" err="1"/>
              <a:t>north</a:t>
            </a:r>
            <a:r>
              <a:rPr lang="sk-SK" dirty="0"/>
              <a:t> (35 km), </a:t>
            </a:r>
            <a:r>
              <a:rPr lang="sk-SK" u="sng" dirty="0">
                <a:hlinkClick r:id="rId11" tooltip="Levice"/>
              </a:rPr>
              <a:t>Levice</a:t>
            </a:r>
            <a:r>
              <a:rPr lang="sk-SK" dirty="0"/>
              <a:t> to </a:t>
            </a:r>
            <a:r>
              <a:rPr lang="sk-SK" dirty="0" err="1"/>
              <a:t>the</a:t>
            </a:r>
            <a:r>
              <a:rPr lang="sk-SK" dirty="0"/>
              <a:t> </a:t>
            </a:r>
            <a:r>
              <a:rPr lang="sk-SK" dirty="0" err="1"/>
              <a:t>east</a:t>
            </a:r>
            <a:r>
              <a:rPr lang="sk-SK" dirty="0"/>
              <a:t> (42 km), and </a:t>
            </a:r>
            <a:r>
              <a:rPr lang="sk-SK" u="sng" dirty="0">
                <a:hlinkClick r:id="rId12" tooltip="Nové Zámky"/>
              </a:rPr>
              <a:t>Nové Zámky</a:t>
            </a:r>
            <a:r>
              <a:rPr lang="sk-SK" dirty="0"/>
              <a:t> (37 km) and </a:t>
            </a:r>
            <a:r>
              <a:rPr lang="sk-SK" u="sng" dirty="0">
                <a:hlinkClick r:id="rId13" tooltip="Komárno"/>
              </a:rPr>
              <a:t>Komárno</a:t>
            </a:r>
            <a:r>
              <a:rPr lang="sk-SK" dirty="0"/>
              <a:t> (71 km) to </a:t>
            </a:r>
            <a:r>
              <a:rPr lang="sk-SK" dirty="0" err="1"/>
              <a:t>the</a:t>
            </a:r>
            <a:r>
              <a:rPr lang="sk-SK" dirty="0"/>
              <a:t> </a:t>
            </a:r>
            <a:r>
              <a:rPr lang="sk-SK" dirty="0" err="1"/>
              <a:t>south</a:t>
            </a:r>
            <a:r>
              <a:rPr lang="sk-SK" dirty="0" smtClean="0"/>
              <a:t>. </a:t>
            </a:r>
            <a:r>
              <a:rPr lang="sk-SK" dirty="0"/>
              <a:t>A </a:t>
            </a:r>
            <a:r>
              <a:rPr lang="sk-SK" dirty="0" err="1"/>
              <a:t>national</a:t>
            </a:r>
            <a:r>
              <a:rPr lang="sk-SK" dirty="0"/>
              <a:t> </a:t>
            </a:r>
            <a:r>
              <a:rPr lang="sk-SK" dirty="0" err="1"/>
              <a:t>natural</a:t>
            </a:r>
            <a:r>
              <a:rPr lang="sk-SK" dirty="0"/>
              <a:t> </a:t>
            </a:r>
            <a:r>
              <a:rPr lang="sk-SK" dirty="0" err="1"/>
              <a:t>reservation</a:t>
            </a:r>
            <a:r>
              <a:rPr lang="sk-SK" dirty="0"/>
              <a:t> </a:t>
            </a:r>
            <a:r>
              <a:rPr lang="sk-SK" dirty="0" err="1"/>
              <a:t>called</a:t>
            </a:r>
            <a:r>
              <a:rPr lang="sk-SK" dirty="0"/>
              <a:t> </a:t>
            </a:r>
            <a:r>
              <a:rPr lang="sk-SK" i="1" dirty="0"/>
              <a:t>Zoborská lesostep</a:t>
            </a:r>
            <a:r>
              <a:rPr lang="sk-SK" dirty="0"/>
              <a:t> </a:t>
            </a:r>
            <a:r>
              <a:rPr lang="sk-SK" dirty="0" err="1"/>
              <a:t>is</a:t>
            </a:r>
            <a:r>
              <a:rPr lang="sk-SK" dirty="0"/>
              <a:t> </a:t>
            </a:r>
            <a:r>
              <a:rPr lang="sk-SK" dirty="0" err="1"/>
              <a:t>located</a:t>
            </a:r>
            <a:r>
              <a:rPr lang="sk-SK" dirty="0"/>
              <a:t> </a:t>
            </a:r>
            <a:r>
              <a:rPr lang="sk-SK" dirty="0" err="1"/>
              <a:t>within</a:t>
            </a:r>
            <a:r>
              <a:rPr lang="sk-SK" dirty="0"/>
              <a:t> </a:t>
            </a:r>
            <a:r>
              <a:rPr lang="sk-SK" dirty="0" err="1"/>
              <a:t>the</a:t>
            </a:r>
            <a:r>
              <a:rPr lang="sk-SK" dirty="0"/>
              <a:t> </a:t>
            </a:r>
            <a:r>
              <a:rPr lang="sk-SK" dirty="0" err="1"/>
              <a:t>city's</a:t>
            </a:r>
            <a:r>
              <a:rPr lang="sk-SK" dirty="0"/>
              <a:t> </a:t>
            </a:r>
            <a:r>
              <a:rPr lang="sk-SK" dirty="0" err="1"/>
              <a:t>boundaries</a:t>
            </a:r>
            <a:r>
              <a:rPr lang="sk-SK" dirty="0"/>
              <a:t>.</a:t>
            </a:r>
          </a:p>
          <a:p>
            <a:pPr>
              <a:buNone/>
            </a:pPr>
            <a:r>
              <a:rPr lang="sk-SK" b="1" dirty="0"/>
              <a:t> </a:t>
            </a:r>
          </a:p>
          <a:p>
            <a:pPr>
              <a:buNone/>
            </a:pPr>
            <a:endParaRPr lang="sk-SK"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5122" name="Picture 2" descr="C:\Users\user\Desktop\23980065.JPG"/>
          <p:cNvPicPr>
            <a:picLocks noGrp="1" noChangeAspect="1" noChangeArrowheads="1"/>
          </p:cNvPicPr>
          <p:nvPr>
            <p:ph idx="1"/>
          </p:nvPr>
        </p:nvPicPr>
        <p:blipFill>
          <a:blip r:embed="rId3" cstate="print">
            <a:lum contrast="20000"/>
          </a:blip>
          <a:srcRect/>
          <a:stretch>
            <a:fillRect/>
          </a:stretch>
        </p:blipFill>
        <p:spPr bwMode="auto">
          <a:xfrm rot="16200000">
            <a:off x="-732206" y="732206"/>
            <a:ext cx="5072074" cy="3607662"/>
          </a:xfrm>
          <a:prstGeom prst="rect">
            <a:avLst/>
          </a:prstGeom>
          <a:noFill/>
        </p:spPr>
      </p:pic>
      <p:pic>
        <p:nvPicPr>
          <p:cNvPr id="5123" name="Picture 3" descr="C:\Users\user\Desktop\23980066.JPG"/>
          <p:cNvPicPr>
            <a:picLocks noChangeAspect="1" noChangeArrowheads="1"/>
          </p:cNvPicPr>
          <p:nvPr/>
        </p:nvPicPr>
        <p:blipFill>
          <a:blip r:embed="rId4" cstate="print">
            <a:lum contrast="30000"/>
          </a:blip>
          <a:srcRect/>
          <a:stretch>
            <a:fillRect/>
          </a:stretch>
        </p:blipFill>
        <p:spPr bwMode="auto">
          <a:xfrm rot="10800000">
            <a:off x="3571868" y="-2"/>
            <a:ext cx="5572132" cy="3692643"/>
          </a:xfrm>
          <a:prstGeom prst="rect">
            <a:avLst/>
          </a:prstGeom>
          <a:noFill/>
        </p:spPr>
      </p:pic>
      <p:pic>
        <p:nvPicPr>
          <p:cNvPr id="5124" name="Picture 4" descr="C:\Users\user\Desktop\23980062.JPG"/>
          <p:cNvPicPr>
            <a:picLocks noChangeAspect="1" noChangeArrowheads="1"/>
          </p:cNvPicPr>
          <p:nvPr/>
        </p:nvPicPr>
        <p:blipFill>
          <a:blip r:embed="rId5" cstate="print">
            <a:lum/>
          </a:blip>
          <a:srcRect/>
          <a:stretch>
            <a:fillRect/>
          </a:stretch>
        </p:blipFill>
        <p:spPr bwMode="auto">
          <a:xfrm rot="10800000">
            <a:off x="0" y="5072074"/>
            <a:ext cx="2628900" cy="1785926"/>
          </a:xfrm>
          <a:prstGeom prst="rect">
            <a:avLst/>
          </a:prstGeom>
          <a:noFill/>
        </p:spPr>
      </p:pic>
      <p:pic>
        <p:nvPicPr>
          <p:cNvPr id="5125" name="Picture 5" descr="C:\Users\user\Desktop\23980063.JPG"/>
          <p:cNvPicPr>
            <a:picLocks noChangeAspect="1" noChangeArrowheads="1"/>
          </p:cNvPicPr>
          <p:nvPr/>
        </p:nvPicPr>
        <p:blipFill>
          <a:blip r:embed="rId6" cstate="print">
            <a:lum contrast="30000"/>
          </a:blip>
          <a:srcRect/>
          <a:stretch>
            <a:fillRect/>
          </a:stretch>
        </p:blipFill>
        <p:spPr bwMode="auto">
          <a:xfrm rot="5400000" flipH="1">
            <a:off x="6090787" y="3804788"/>
            <a:ext cx="3810503" cy="2295924"/>
          </a:xfrm>
          <a:prstGeom prst="rect">
            <a:avLst/>
          </a:prstGeom>
          <a:noFill/>
        </p:spPr>
      </p:pic>
      <p:pic>
        <p:nvPicPr>
          <p:cNvPr id="5126" name="Picture 6" descr="C:\Users\user\Desktop\23980067.JPG"/>
          <p:cNvPicPr>
            <a:picLocks noChangeAspect="1" noChangeArrowheads="1"/>
          </p:cNvPicPr>
          <p:nvPr/>
        </p:nvPicPr>
        <p:blipFill>
          <a:blip r:embed="rId7" cstate="print">
            <a:lum contrast="20000"/>
          </a:blip>
          <a:srcRect/>
          <a:stretch>
            <a:fillRect/>
          </a:stretch>
        </p:blipFill>
        <p:spPr bwMode="auto">
          <a:xfrm rot="16200000">
            <a:off x="3769326" y="3697868"/>
            <a:ext cx="3819928" cy="2500332"/>
          </a:xfrm>
          <a:prstGeom prst="rect">
            <a:avLst/>
          </a:prstGeom>
          <a:noFill/>
        </p:spPr>
      </p:pic>
      <p:pic>
        <p:nvPicPr>
          <p:cNvPr id="5129" name="Picture 9" descr="C:\Users\user\Desktop\23980052.JPG"/>
          <p:cNvPicPr>
            <a:picLocks noChangeAspect="1" noChangeArrowheads="1"/>
          </p:cNvPicPr>
          <p:nvPr/>
        </p:nvPicPr>
        <p:blipFill>
          <a:blip r:embed="rId8" cstate="print">
            <a:lum contrast="30000"/>
          </a:blip>
          <a:srcRect/>
          <a:stretch>
            <a:fillRect/>
          </a:stretch>
        </p:blipFill>
        <p:spPr bwMode="auto">
          <a:xfrm rot="16200000">
            <a:off x="2643186" y="5000624"/>
            <a:ext cx="1857364" cy="1857388"/>
          </a:xfrm>
          <a:prstGeom prst="rect">
            <a:avLst/>
          </a:prstGeom>
          <a:noFill/>
        </p:spPr>
      </p:pic>
      <p:pic>
        <p:nvPicPr>
          <p:cNvPr id="9" name="Picture 2" descr="C:\Users\user\Desktop\01480096.JPG"/>
          <p:cNvPicPr>
            <a:picLocks noChangeAspect="1" noChangeArrowheads="1"/>
          </p:cNvPicPr>
          <p:nvPr/>
        </p:nvPicPr>
        <p:blipFill>
          <a:blip r:embed="rId9" cstate="print"/>
          <a:srcRect/>
          <a:stretch>
            <a:fillRect/>
          </a:stretch>
        </p:blipFill>
        <p:spPr bwMode="auto">
          <a:xfrm rot="5582010">
            <a:off x="3285494" y="3779993"/>
            <a:ext cx="1508428" cy="1000132"/>
          </a:xfrm>
          <a:prstGeom prst="rect">
            <a:avLst/>
          </a:prstGeom>
          <a:noFill/>
        </p:spPr>
      </p:pic>
      <p:sp>
        <p:nvSpPr>
          <p:cNvPr id="10" name="BlokTextu 9"/>
          <p:cNvSpPr txBox="1"/>
          <p:nvPr/>
        </p:nvSpPr>
        <p:spPr>
          <a:xfrm>
            <a:off x="1" y="0"/>
            <a:ext cx="3571868" cy="1384995"/>
          </a:xfrm>
          <a:prstGeom prst="rect">
            <a:avLst/>
          </a:prstGeom>
          <a:noFill/>
        </p:spPr>
        <p:txBody>
          <a:bodyPr wrap="square" rtlCol="0">
            <a:spAutoFit/>
          </a:bodyPr>
          <a:lstStyle/>
          <a:p>
            <a:r>
              <a:rPr lang="sk-SK" sz="2800" b="1" dirty="0" smtClean="0">
                <a:solidFill>
                  <a:schemeClr val="accent4">
                    <a:lumMod val="50000"/>
                  </a:schemeClr>
                </a:solidFill>
              </a:rPr>
              <a:t>A </a:t>
            </a:r>
            <a:r>
              <a:rPr lang="sk-SK" sz="2800" b="1" dirty="0" err="1" smtClean="0">
                <a:solidFill>
                  <a:schemeClr val="accent4">
                    <a:lumMod val="50000"/>
                  </a:schemeClr>
                </a:solidFill>
              </a:rPr>
              <a:t>national</a:t>
            </a:r>
            <a:r>
              <a:rPr lang="sk-SK" sz="2800" b="1" dirty="0" smtClean="0">
                <a:solidFill>
                  <a:schemeClr val="accent4">
                    <a:lumMod val="50000"/>
                  </a:schemeClr>
                </a:solidFill>
              </a:rPr>
              <a:t> </a:t>
            </a:r>
            <a:r>
              <a:rPr lang="sk-SK" sz="2800" b="1" dirty="0" err="1" smtClean="0">
                <a:solidFill>
                  <a:schemeClr val="accent4">
                    <a:lumMod val="50000"/>
                  </a:schemeClr>
                </a:solidFill>
              </a:rPr>
              <a:t>natural</a:t>
            </a:r>
            <a:r>
              <a:rPr lang="sk-SK" sz="2800" b="1" dirty="0" smtClean="0">
                <a:solidFill>
                  <a:schemeClr val="accent4">
                    <a:lumMod val="50000"/>
                  </a:schemeClr>
                </a:solidFill>
              </a:rPr>
              <a:t> </a:t>
            </a:r>
            <a:r>
              <a:rPr lang="sk-SK" sz="2800" b="1" dirty="0" err="1" smtClean="0">
                <a:solidFill>
                  <a:schemeClr val="accent4">
                    <a:lumMod val="50000"/>
                  </a:schemeClr>
                </a:solidFill>
              </a:rPr>
              <a:t>reservation</a:t>
            </a:r>
            <a:r>
              <a:rPr lang="sk-SK" sz="2800" b="1" dirty="0" smtClean="0">
                <a:solidFill>
                  <a:schemeClr val="accent4">
                    <a:lumMod val="50000"/>
                  </a:schemeClr>
                </a:solidFill>
              </a:rPr>
              <a:t> </a:t>
            </a:r>
            <a:r>
              <a:rPr lang="sk-SK" sz="2800" b="1" dirty="0" err="1" smtClean="0">
                <a:solidFill>
                  <a:schemeClr val="accent4">
                    <a:lumMod val="50000"/>
                  </a:schemeClr>
                </a:solidFill>
              </a:rPr>
              <a:t>called</a:t>
            </a:r>
            <a:r>
              <a:rPr lang="sk-SK" sz="2800" b="1" dirty="0" smtClean="0">
                <a:solidFill>
                  <a:schemeClr val="accent4">
                    <a:lumMod val="50000"/>
                  </a:schemeClr>
                </a:solidFill>
              </a:rPr>
              <a:t> </a:t>
            </a:r>
            <a:r>
              <a:rPr lang="sk-SK" sz="2800" b="1" i="1" dirty="0" smtClean="0">
                <a:solidFill>
                  <a:schemeClr val="accent4">
                    <a:lumMod val="50000"/>
                  </a:schemeClr>
                </a:solidFill>
              </a:rPr>
              <a:t>Zoborská lesostep.</a:t>
            </a:r>
            <a:endParaRPr lang="sk-SK" sz="2800" b="1"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714356"/>
          </a:xfrm>
        </p:spPr>
        <p:txBody>
          <a:bodyPr>
            <a:noAutofit/>
          </a:bodyPr>
          <a:lstStyle/>
          <a:p>
            <a:r>
              <a:rPr lang="sk-SK" sz="3600" b="1" dirty="0" smtClean="0">
                <a:solidFill>
                  <a:schemeClr val="accent4">
                    <a:lumMod val="75000"/>
                  </a:schemeClr>
                </a:solidFill>
              </a:rPr>
              <a:t/>
            </a:r>
            <a:br>
              <a:rPr lang="sk-SK" sz="3600" b="1" dirty="0" smtClean="0">
                <a:solidFill>
                  <a:schemeClr val="accent4">
                    <a:lumMod val="75000"/>
                  </a:schemeClr>
                </a:solidFill>
              </a:rPr>
            </a:br>
            <a:r>
              <a:rPr lang="sk-SK" sz="3600" b="1" dirty="0" err="1" smtClean="0">
                <a:solidFill>
                  <a:schemeClr val="accent4">
                    <a:lumMod val="75000"/>
                  </a:schemeClr>
                </a:solidFill>
              </a:rPr>
              <a:t>Climate</a:t>
            </a:r>
            <a:r>
              <a:rPr lang="sk-SK" sz="3600" b="1" dirty="0">
                <a:solidFill>
                  <a:schemeClr val="accent4">
                    <a:lumMod val="75000"/>
                  </a:schemeClr>
                </a:solidFill>
              </a:rPr>
              <a:t/>
            </a:r>
            <a:br>
              <a:rPr lang="sk-SK" sz="3600" b="1" dirty="0">
                <a:solidFill>
                  <a:schemeClr val="accent4">
                    <a:lumMod val="75000"/>
                  </a:schemeClr>
                </a:solidFill>
              </a:rPr>
            </a:br>
            <a:endParaRPr lang="sk-SK" sz="3600" dirty="0">
              <a:solidFill>
                <a:schemeClr val="accent4">
                  <a:lumMod val="75000"/>
                </a:schemeClr>
              </a:solidFill>
            </a:endParaRPr>
          </a:p>
        </p:txBody>
      </p:sp>
      <p:sp>
        <p:nvSpPr>
          <p:cNvPr id="5" name="Zástupný symbol obsahu 4"/>
          <p:cNvSpPr>
            <a:spLocks noGrp="1"/>
          </p:cNvSpPr>
          <p:nvPr>
            <p:ph idx="1"/>
          </p:nvPr>
        </p:nvSpPr>
        <p:spPr>
          <a:xfrm>
            <a:off x="0" y="571481"/>
            <a:ext cx="9144000" cy="1714512"/>
          </a:xfrm>
        </p:spPr>
        <p:txBody>
          <a:bodyPr>
            <a:normAutofit fontScale="85000" lnSpcReduction="20000"/>
          </a:bodyPr>
          <a:lstStyle/>
          <a:p>
            <a:r>
              <a:rPr lang="sk-SK" sz="2400" b="1" dirty="0" smtClean="0">
                <a:latin typeface="Times New Roman"/>
                <a:ea typeface="Times New Roman"/>
              </a:rPr>
              <a:t>Nitra lies in </a:t>
            </a:r>
            <a:r>
              <a:rPr lang="sk-SK" sz="2400" b="1" dirty="0" err="1" smtClean="0">
                <a:latin typeface="Times New Roman"/>
                <a:ea typeface="Times New Roman"/>
              </a:rPr>
              <a:t>the</a:t>
            </a:r>
            <a:r>
              <a:rPr lang="sk-SK" sz="2400" b="1" dirty="0" smtClean="0">
                <a:latin typeface="Times New Roman"/>
                <a:ea typeface="Times New Roman"/>
              </a:rPr>
              <a:t> </a:t>
            </a:r>
            <a:r>
              <a:rPr lang="sk-SK" sz="2400" b="1" u="sng" dirty="0" err="1" smtClean="0">
                <a:solidFill>
                  <a:srgbClr val="0000FF"/>
                </a:solidFill>
                <a:latin typeface="Times New Roman"/>
                <a:ea typeface="Times New Roman"/>
                <a:hlinkClick r:id="rId3" tooltip="Temperate"/>
              </a:rPr>
              <a:t>north</a:t>
            </a:r>
            <a:r>
              <a:rPr lang="sk-SK" sz="2400" b="1" u="sng" dirty="0" smtClean="0">
                <a:solidFill>
                  <a:srgbClr val="0000FF"/>
                </a:solidFill>
                <a:latin typeface="Times New Roman"/>
                <a:ea typeface="Times New Roman"/>
                <a:hlinkClick r:id="rId3" tooltip="Temperate"/>
              </a:rPr>
              <a:t> </a:t>
            </a:r>
            <a:r>
              <a:rPr lang="sk-SK" sz="2400" b="1" u="sng" dirty="0" err="1" smtClean="0">
                <a:solidFill>
                  <a:srgbClr val="0000FF"/>
                </a:solidFill>
                <a:latin typeface="Times New Roman"/>
                <a:ea typeface="Times New Roman"/>
                <a:hlinkClick r:id="rId3" tooltip="Temperate"/>
              </a:rPr>
              <a:t>temperate</a:t>
            </a:r>
            <a:r>
              <a:rPr lang="sk-SK" sz="2400" b="1" u="sng" dirty="0" smtClean="0">
                <a:solidFill>
                  <a:srgbClr val="0000FF"/>
                </a:solidFill>
                <a:latin typeface="Times New Roman"/>
                <a:ea typeface="Times New Roman"/>
                <a:hlinkClick r:id="rId3" tooltip="Temperate"/>
              </a:rPr>
              <a:t> </a:t>
            </a:r>
            <a:r>
              <a:rPr lang="sk-SK" sz="2400" b="1" u="sng" dirty="0" err="1" smtClean="0">
                <a:solidFill>
                  <a:srgbClr val="0000FF"/>
                </a:solidFill>
                <a:latin typeface="Times New Roman"/>
                <a:ea typeface="Times New Roman"/>
                <a:hlinkClick r:id="rId3" tooltip="Temperate"/>
              </a:rPr>
              <a:t>zone</a:t>
            </a:r>
            <a:r>
              <a:rPr lang="sk-SK" sz="2400" b="1" dirty="0" smtClean="0">
                <a:latin typeface="Times New Roman"/>
                <a:ea typeface="Times New Roman"/>
              </a:rPr>
              <a:t> and has a </a:t>
            </a:r>
            <a:r>
              <a:rPr lang="sk-SK" sz="2400" b="1" u="sng" dirty="0" err="1" smtClean="0">
                <a:solidFill>
                  <a:srgbClr val="0000FF"/>
                </a:solidFill>
                <a:latin typeface="Times New Roman"/>
                <a:ea typeface="Times New Roman"/>
                <a:hlinkClick r:id="rId4" tooltip="Continental climate"/>
              </a:rPr>
              <a:t>continental</a:t>
            </a:r>
            <a:r>
              <a:rPr lang="sk-SK" sz="2400" b="1" u="sng" dirty="0" smtClean="0">
                <a:solidFill>
                  <a:srgbClr val="0000FF"/>
                </a:solidFill>
                <a:latin typeface="Times New Roman"/>
                <a:ea typeface="Times New Roman"/>
                <a:hlinkClick r:id="rId4" tooltip="Continental climate"/>
              </a:rPr>
              <a:t> </a:t>
            </a:r>
            <a:r>
              <a:rPr lang="sk-SK" sz="2400" b="1" u="sng" dirty="0" err="1" smtClean="0">
                <a:solidFill>
                  <a:srgbClr val="0000FF"/>
                </a:solidFill>
                <a:latin typeface="Times New Roman"/>
                <a:ea typeface="Times New Roman"/>
                <a:hlinkClick r:id="rId4" tooltip="Continental climate"/>
              </a:rPr>
              <a:t>climate</a:t>
            </a:r>
            <a:r>
              <a:rPr lang="sk-SK" sz="2400" b="1" dirty="0" smtClean="0">
                <a:latin typeface="Times New Roman"/>
                <a:ea typeface="Times New Roman"/>
              </a:rPr>
              <a:t> </a:t>
            </a:r>
            <a:r>
              <a:rPr lang="sk-SK" sz="2400" b="1" dirty="0" err="1" smtClean="0">
                <a:latin typeface="Times New Roman"/>
                <a:ea typeface="Times New Roman"/>
              </a:rPr>
              <a:t>with</a:t>
            </a:r>
            <a:r>
              <a:rPr lang="sk-SK" sz="2400" b="1" dirty="0" smtClean="0">
                <a:latin typeface="Times New Roman"/>
                <a:ea typeface="Times New Roman"/>
              </a:rPr>
              <a:t> </a:t>
            </a:r>
            <a:r>
              <a:rPr lang="sk-SK" sz="2400" b="1" dirty="0" err="1" smtClean="0">
                <a:latin typeface="Times New Roman"/>
                <a:ea typeface="Times New Roman"/>
              </a:rPr>
              <a:t>four</a:t>
            </a:r>
            <a:r>
              <a:rPr lang="sk-SK" sz="2400" b="1" dirty="0" smtClean="0">
                <a:latin typeface="Times New Roman"/>
                <a:ea typeface="Times New Roman"/>
              </a:rPr>
              <a:t> </a:t>
            </a:r>
            <a:r>
              <a:rPr lang="sk-SK" sz="2400" b="1" dirty="0" err="1" smtClean="0">
                <a:latin typeface="Times New Roman"/>
                <a:ea typeface="Times New Roman"/>
              </a:rPr>
              <a:t>distinct</a:t>
            </a:r>
            <a:r>
              <a:rPr lang="sk-SK" sz="2400" b="1" dirty="0" smtClean="0">
                <a:latin typeface="Times New Roman"/>
                <a:ea typeface="Times New Roman"/>
              </a:rPr>
              <a:t> </a:t>
            </a:r>
            <a:r>
              <a:rPr lang="sk-SK" sz="2400" b="1" dirty="0" err="1" smtClean="0">
                <a:latin typeface="Times New Roman"/>
                <a:ea typeface="Times New Roman"/>
              </a:rPr>
              <a:t>seasons</a:t>
            </a:r>
            <a:r>
              <a:rPr lang="sk-SK" sz="2400" b="1" dirty="0" smtClean="0">
                <a:latin typeface="Times New Roman"/>
                <a:ea typeface="Times New Roman"/>
              </a:rPr>
              <a:t>. </a:t>
            </a:r>
          </a:p>
          <a:p>
            <a:r>
              <a:rPr lang="sk-SK" sz="2400" b="1" dirty="0" err="1" smtClean="0">
                <a:latin typeface="Times New Roman"/>
                <a:ea typeface="Times New Roman"/>
              </a:rPr>
              <a:t>It</a:t>
            </a:r>
            <a:r>
              <a:rPr lang="sk-SK" sz="2400" b="1" dirty="0" smtClean="0">
                <a:latin typeface="Times New Roman"/>
                <a:ea typeface="Times New Roman"/>
              </a:rPr>
              <a:t> </a:t>
            </a:r>
            <a:r>
              <a:rPr lang="sk-SK" sz="2400" b="1" dirty="0" err="1" smtClean="0">
                <a:latin typeface="Times New Roman"/>
                <a:ea typeface="Times New Roman"/>
              </a:rPr>
              <a:t>is</a:t>
            </a:r>
            <a:r>
              <a:rPr lang="sk-SK" sz="2400" b="1" dirty="0" smtClean="0">
                <a:latin typeface="Times New Roman"/>
                <a:ea typeface="Times New Roman"/>
              </a:rPr>
              <a:t> </a:t>
            </a:r>
            <a:r>
              <a:rPr lang="sk-SK" sz="2400" b="1" dirty="0" err="1" smtClean="0">
                <a:latin typeface="Times New Roman"/>
                <a:ea typeface="Times New Roman"/>
              </a:rPr>
              <a:t>characterized</a:t>
            </a:r>
            <a:r>
              <a:rPr lang="sk-SK" sz="2400" b="1" dirty="0" smtClean="0">
                <a:latin typeface="Times New Roman"/>
                <a:ea typeface="Times New Roman"/>
              </a:rPr>
              <a:t> by a </a:t>
            </a:r>
            <a:r>
              <a:rPr lang="sk-SK" sz="2400" b="1" dirty="0" err="1" smtClean="0">
                <a:latin typeface="Times New Roman"/>
                <a:ea typeface="Times New Roman"/>
              </a:rPr>
              <a:t>significant</a:t>
            </a:r>
            <a:r>
              <a:rPr lang="sk-SK" sz="2400" b="1" dirty="0" smtClean="0">
                <a:latin typeface="Times New Roman"/>
                <a:ea typeface="Times New Roman"/>
              </a:rPr>
              <a:t> </a:t>
            </a:r>
            <a:r>
              <a:rPr lang="sk-SK" sz="2400" b="1" dirty="0" err="1" smtClean="0">
                <a:latin typeface="Times New Roman"/>
                <a:ea typeface="Times New Roman"/>
              </a:rPr>
              <a:t>variation</a:t>
            </a:r>
            <a:r>
              <a:rPr lang="sk-SK" sz="2400" b="1" dirty="0" smtClean="0">
                <a:latin typeface="Times New Roman"/>
                <a:ea typeface="Times New Roman"/>
              </a:rPr>
              <a:t> </a:t>
            </a:r>
            <a:r>
              <a:rPr lang="sk-SK" sz="2400" b="1" dirty="0" err="1" smtClean="0">
                <a:latin typeface="Times New Roman"/>
                <a:ea typeface="Times New Roman"/>
              </a:rPr>
              <a:t>between</a:t>
            </a:r>
            <a:r>
              <a:rPr lang="sk-SK" sz="2400" b="1" dirty="0" smtClean="0">
                <a:latin typeface="Times New Roman"/>
                <a:ea typeface="Times New Roman"/>
              </a:rPr>
              <a:t> hot </a:t>
            </a:r>
            <a:r>
              <a:rPr lang="sk-SK" sz="2400" b="1" dirty="0" err="1" smtClean="0">
                <a:latin typeface="Times New Roman"/>
                <a:ea typeface="Times New Roman"/>
              </a:rPr>
              <a:t>summers</a:t>
            </a:r>
            <a:r>
              <a:rPr lang="sk-SK" sz="2400" b="1" dirty="0" smtClean="0">
                <a:latin typeface="Times New Roman"/>
                <a:ea typeface="Times New Roman"/>
              </a:rPr>
              <a:t> and </a:t>
            </a:r>
            <a:r>
              <a:rPr lang="sk-SK" sz="2400" b="1" dirty="0" err="1" smtClean="0">
                <a:latin typeface="Times New Roman"/>
                <a:ea typeface="Times New Roman"/>
              </a:rPr>
              <a:t>cold</a:t>
            </a:r>
            <a:r>
              <a:rPr lang="sk-SK" sz="2400" b="1" dirty="0" smtClean="0">
                <a:latin typeface="Times New Roman"/>
                <a:ea typeface="Times New Roman"/>
              </a:rPr>
              <a:t>, </a:t>
            </a:r>
            <a:r>
              <a:rPr lang="sk-SK" sz="2400" b="1" dirty="0" err="1" smtClean="0">
                <a:latin typeface="Times New Roman"/>
                <a:ea typeface="Times New Roman"/>
              </a:rPr>
              <a:t>snowy</a:t>
            </a:r>
            <a:r>
              <a:rPr lang="sk-SK" sz="2400" b="1" dirty="0" smtClean="0">
                <a:latin typeface="Times New Roman"/>
                <a:ea typeface="Times New Roman"/>
              </a:rPr>
              <a:t> </a:t>
            </a:r>
            <a:r>
              <a:rPr lang="sk-SK" sz="2400" b="1" dirty="0" err="1" smtClean="0">
                <a:latin typeface="Times New Roman"/>
                <a:ea typeface="Times New Roman"/>
              </a:rPr>
              <a:t>winters</a:t>
            </a:r>
            <a:r>
              <a:rPr lang="sk-SK" sz="2400" b="1" dirty="0" smtClean="0">
                <a:latin typeface="Times New Roman"/>
                <a:ea typeface="Times New Roman"/>
              </a:rPr>
              <a:t>. </a:t>
            </a:r>
          </a:p>
          <a:p>
            <a:r>
              <a:rPr lang="sk-SK" sz="2400" b="1" dirty="0" err="1" smtClean="0">
                <a:latin typeface="Times New Roman"/>
                <a:ea typeface="Times New Roman"/>
              </a:rPr>
              <a:t>The</a:t>
            </a:r>
            <a:r>
              <a:rPr lang="sk-SK" sz="2400" b="1" dirty="0" smtClean="0">
                <a:latin typeface="Times New Roman"/>
                <a:ea typeface="Times New Roman"/>
              </a:rPr>
              <a:t> city </a:t>
            </a:r>
            <a:r>
              <a:rPr lang="sk-SK" sz="2400" b="1" dirty="0" err="1" smtClean="0">
                <a:latin typeface="Times New Roman"/>
                <a:ea typeface="Times New Roman"/>
              </a:rPr>
              <a:t>is</a:t>
            </a:r>
            <a:r>
              <a:rPr lang="sk-SK" sz="2400" b="1" dirty="0" smtClean="0">
                <a:latin typeface="Times New Roman"/>
                <a:ea typeface="Times New Roman"/>
              </a:rPr>
              <a:t> </a:t>
            </a:r>
            <a:r>
              <a:rPr lang="sk-SK" sz="2400" b="1" dirty="0" err="1" smtClean="0">
                <a:latin typeface="Times New Roman"/>
                <a:ea typeface="Times New Roman"/>
              </a:rPr>
              <a:t>located</a:t>
            </a:r>
            <a:r>
              <a:rPr lang="sk-SK" sz="2400" b="1" dirty="0" smtClean="0">
                <a:latin typeface="Times New Roman"/>
                <a:ea typeface="Times New Roman"/>
              </a:rPr>
              <a:t> in </a:t>
            </a:r>
            <a:r>
              <a:rPr lang="sk-SK" sz="2400" b="1" dirty="0" err="1" smtClean="0">
                <a:latin typeface="Times New Roman"/>
                <a:ea typeface="Times New Roman"/>
              </a:rPr>
              <a:t>the</a:t>
            </a:r>
            <a:r>
              <a:rPr lang="sk-SK" sz="2400" b="1" dirty="0" smtClean="0">
                <a:latin typeface="Times New Roman"/>
                <a:ea typeface="Times New Roman"/>
              </a:rPr>
              <a:t> </a:t>
            </a:r>
            <a:r>
              <a:rPr lang="sk-SK" sz="2400" b="1" dirty="0" err="1" smtClean="0">
                <a:latin typeface="Times New Roman"/>
                <a:ea typeface="Times New Roman"/>
              </a:rPr>
              <a:t>warmest</a:t>
            </a:r>
            <a:r>
              <a:rPr lang="sk-SK" sz="2400" b="1" dirty="0" smtClean="0">
                <a:latin typeface="Times New Roman"/>
                <a:ea typeface="Times New Roman"/>
              </a:rPr>
              <a:t> and </a:t>
            </a:r>
            <a:r>
              <a:rPr lang="sk-SK" sz="2400" b="1" dirty="0" err="1" smtClean="0">
                <a:latin typeface="Times New Roman"/>
                <a:ea typeface="Times New Roman"/>
              </a:rPr>
              <a:t>driest</a:t>
            </a:r>
            <a:r>
              <a:rPr lang="sk-SK" sz="2400" b="1" dirty="0" smtClean="0">
                <a:latin typeface="Times New Roman"/>
                <a:ea typeface="Times New Roman"/>
              </a:rPr>
              <a:t> part </a:t>
            </a:r>
            <a:r>
              <a:rPr lang="sk-SK" sz="2400" b="1" dirty="0" err="1" smtClean="0">
                <a:latin typeface="Times New Roman"/>
                <a:ea typeface="Times New Roman"/>
              </a:rPr>
              <a:t>of</a:t>
            </a:r>
            <a:r>
              <a:rPr lang="sk-SK" sz="2400" b="1" dirty="0" smtClean="0">
                <a:latin typeface="Times New Roman"/>
                <a:ea typeface="Times New Roman"/>
              </a:rPr>
              <a:t> Slovakia.</a:t>
            </a:r>
            <a:br>
              <a:rPr lang="sk-SK" sz="2400" b="1" dirty="0" smtClean="0">
                <a:latin typeface="Times New Roman"/>
                <a:ea typeface="Times New Roman"/>
              </a:rPr>
            </a:br>
            <a:endParaRPr lang="sk-SK" sz="2400" b="1" dirty="0"/>
          </a:p>
        </p:txBody>
      </p:sp>
      <p:pic>
        <p:nvPicPr>
          <p:cNvPr id="6" name="Picture 2" descr="C:\Users\user\Desktop\01480074.JPG"/>
          <p:cNvPicPr>
            <a:picLocks noChangeAspect="1" noChangeArrowheads="1"/>
          </p:cNvPicPr>
          <p:nvPr/>
        </p:nvPicPr>
        <p:blipFill>
          <a:blip r:embed="rId5" cstate="print"/>
          <a:srcRect/>
          <a:stretch>
            <a:fillRect/>
          </a:stretch>
        </p:blipFill>
        <p:spPr bwMode="auto">
          <a:xfrm>
            <a:off x="928662" y="2000240"/>
            <a:ext cx="3500430" cy="2320888"/>
          </a:xfrm>
          <a:prstGeom prst="rect">
            <a:avLst/>
          </a:prstGeom>
          <a:noFill/>
        </p:spPr>
      </p:pic>
      <p:pic>
        <p:nvPicPr>
          <p:cNvPr id="8" name="Picture 2" descr="C:\Users\user\Desktop\01480057.JPG"/>
          <p:cNvPicPr>
            <a:picLocks noChangeAspect="1" noChangeArrowheads="1"/>
          </p:cNvPicPr>
          <p:nvPr/>
        </p:nvPicPr>
        <p:blipFill>
          <a:blip r:embed="rId6" cstate="print"/>
          <a:srcRect/>
          <a:stretch>
            <a:fillRect/>
          </a:stretch>
        </p:blipFill>
        <p:spPr bwMode="auto">
          <a:xfrm>
            <a:off x="1000100" y="4429132"/>
            <a:ext cx="3571900" cy="2226178"/>
          </a:xfrm>
          <a:prstGeom prst="rect">
            <a:avLst/>
          </a:prstGeom>
          <a:noFill/>
        </p:spPr>
      </p:pic>
      <p:pic>
        <p:nvPicPr>
          <p:cNvPr id="12" name="Picture 2" descr="C:\Users\user\Desktop\01480076.JPG"/>
          <p:cNvPicPr>
            <a:picLocks noChangeAspect="1" noChangeArrowheads="1"/>
          </p:cNvPicPr>
          <p:nvPr/>
        </p:nvPicPr>
        <p:blipFill>
          <a:blip r:embed="rId7" cstate="print"/>
          <a:srcRect/>
          <a:stretch>
            <a:fillRect/>
          </a:stretch>
        </p:blipFill>
        <p:spPr bwMode="auto">
          <a:xfrm>
            <a:off x="4857752" y="2071678"/>
            <a:ext cx="3429024" cy="2273542"/>
          </a:xfrm>
          <a:prstGeom prst="rect">
            <a:avLst/>
          </a:prstGeom>
          <a:noFill/>
        </p:spPr>
      </p:pic>
      <p:pic>
        <p:nvPicPr>
          <p:cNvPr id="13" name="Picture 2" descr="C:\Users\user\Desktop\01480039.JPG"/>
          <p:cNvPicPr>
            <a:picLocks noChangeAspect="1" noChangeArrowheads="1"/>
          </p:cNvPicPr>
          <p:nvPr/>
        </p:nvPicPr>
        <p:blipFill>
          <a:blip r:embed="rId8" cstate="print"/>
          <a:srcRect/>
          <a:stretch>
            <a:fillRect/>
          </a:stretch>
        </p:blipFill>
        <p:spPr bwMode="auto">
          <a:xfrm>
            <a:off x="4929189" y="4500570"/>
            <a:ext cx="3571901" cy="226959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Zástupný symbol obsahu 3" descr="Rieka.jpg"/>
          <p:cNvPicPr>
            <a:picLocks noGrp="1" noChangeAspect="1"/>
          </p:cNvPicPr>
          <p:nvPr>
            <p:ph idx="1"/>
          </p:nvPr>
        </p:nvPicPr>
        <p:blipFill>
          <a:blip r:embed="rId3" cstate="print">
            <a:lum contrast="20000"/>
          </a:blip>
          <a:stretch>
            <a:fillRect/>
          </a:stretch>
        </p:blipFill>
        <p:spPr>
          <a:xfrm>
            <a:off x="0" y="0"/>
            <a:ext cx="9144000" cy="6858000"/>
          </a:xfrm>
        </p:spPr>
      </p:pic>
      <p:sp>
        <p:nvSpPr>
          <p:cNvPr id="5" name="BlokTextu 4"/>
          <p:cNvSpPr txBox="1"/>
          <p:nvPr/>
        </p:nvSpPr>
        <p:spPr>
          <a:xfrm flipH="1">
            <a:off x="7000891" y="0"/>
            <a:ext cx="2143108" cy="523220"/>
          </a:xfrm>
          <a:prstGeom prst="rect">
            <a:avLst/>
          </a:prstGeom>
          <a:noFill/>
        </p:spPr>
        <p:txBody>
          <a:bodyPr wrap="square" rtlCol="0">
            <a:spAutoFit/>
          </a:bodyPr>
          <a:lstStyle/>
          <a:p>
            <a:r>
              <a:rPr lang="sk-SK" sz="2800" b="1" dirty="0" err="1" smtClean="0">
                <a:solidFill>
                  <a:schemeClr val="accent4">
                    <a:lumMod val="75000"/>
                  </a:schemeClr>
                </a:solidFill>
              </a:rPr>
              <a:t>River</a:t>
            </a:r>
            <a:r>
              <a:rPr lang="sk-SK" sz="2800" b="1" dirty="0" smtClean="0">
                <a:solidFill>
                  <a:schemeClr val="accent4">
                    <a:lumMod val="75000"/>
                  </a:schemeClr>
                </a:solidFill>
              </a:rPr>
              <a:t> Nitra</a:t>
            </a:r>
            <a:endParaRPr lang="sk-SK" sz="2800" b="1" dirty="0">
              <a:solidFill>
                <a:schemeClr val="accent4">
                  <a:lumMod val="7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4572000" cy="1071546"/>
          </a:xfrm>
        </p:spPr>
        <p:txBody>
          <a:bodyPr>
            <a:normAutofit/>
          </a:bodyPr>
          <a:lstStyle/>
          <a:p>
            <a:pPr algn="l"/>
            <a:r>
              <a:rPr lang="sk-SK" sz="3600" dirty="0" smtClean="0"/>
              <a:t>     </a:t>
            </a:r>
            <a:r>
              <a:rPr lang="sk-SK" sz="3600" b="1" dirty="0" err="1" smtClean="0">
                <a:solidFill>
                  <a:schemeClr val="accent4">
                    <a:lumMod val="50000"/>
                  </a:schemeClr>
                </a:solidFill>
              </a:rPr>
              <a:t>Population</a:t>
            </a:r>
            <a:endParaRPr lang="sk-SK" sz="3600" b="1" dirty="0">
              <a:solidFill>
                <a:schemeClr val="accent4">
                  <a:lumMod val="50000"/>
                </a:schemeClr>
              </a:solidFill>
            </a:endParaRPr>
          </a:p>
        </p:txBody>
      </p:sp>
      <p:sp>
        <p:nvSpPr>
          <p:cNvPr id="5" name="Zástupný symbol obsahu 4"/>
          <p:cNvSpPr>
            <a:spLocks noGrp="1"/>
          </p:cNvSpPr>
          <p:nvPr>
            <p:ph idx="1"/>
          </p:nvPr>
        </p:nvSpPr>
        <p:spPr>
          <a:xfrm>
            <a:off x="214282" y="928670"/>
            <a:ext cx="4143404" cy="5643602"/>
          </a:xfrm>
        </p:spPr>
        <p:txBody>
          <a:bodyPr>
            <a:normAutofit fontScale="85000" lnSpcReduction="10000"/>
          </a:bodyPr>
          <a:lstStyle/>
          <a:p>
            <a:pPr>
              <a:buNone/>
            </a:pPr>
            <a:r>
              <a:rPr lang="sk-SK" dirty="0" smtClean="0"/>
              <a:t>    Nitra </a:t>
            </a:r>
            <a:r>
              <a:rPr lang="sk-SK" dirty="0"/>
              <a:t>has a </a:t>
            </a:r>
            <a:r>
              <a:rPr lang="sk-SK" dirty="0" err="1"/>
              <a:t>population</a:t>
            </a:r>
            <a:r>
              <a:rPr lang="sk-SK" dirty="0"/>
              <a:t> </a:t>
            </a:r>
            <a:r>
              <a:rPr lang="sk-SK" dirty="0" err="1"/>
              <a:t>of</a:t>
            </a:r>
            <a:r>
              <a:rPr lang="sk-SK" dirty="0"/>
              <a:t> </a:t>
            </a:r>
            <a:r>
              <a:rPr lang="sk-SK" b="1" dirty="0">
                <a:solidFill>
                  <a:schemeClr val="accent4">
                    <a:lumMod val="75000"/>
                  </a:schemeClr>
                </a:solidFill>
              </a:rPr>
              <a:t>85,172 </a:t>
            </a:r>
            <a:r>
              <a:rPr lang="sk-SK" dirty="0"/>
              <a:t>(</a:t>
            </a:r>
            <a:r>
              <a:rPr lang="sk-SK" dirty="0" err="1"/>
              <a:t>as</a:t>
            </a:r>
            <a:r>
              <a:rPr lang="sk-SK" dirty="0"/>
              <a:t> </a:t>
            </a:r>
            <a:r>
              <a:rPr lang="sk-SK" dirty="0" err="1"/>
              <a:t>of</a:t>
            </a:r>
            <a:r>
              <a:rPr lang="sk-SK" dirty="0"/>
              <a:t> December 31, 2005). </a:t>
            </a:r>
            <a:r>
              <a:rPr lang="sk-SK" dirty="0" err="1"/>
              <a:t>According</a:t>
            </a:r>
            <a:r>
              <a:rPr lang="sk-SK" dirty="0"/>
              <a:t> to </a:t>
            </a:r>
            <a:r>
              <a:rPr lang="sk-SK" dirty="0" err="1"/>
              <a:t>the</a:t>
            </a:r>
            <a:r>
              <a:rPr lang="sk-SK" dirty="0"/>
              <a:t> 2001 </a:t>
            </a:r>
            <a:r>
              <a:rPr lang="sk-SK" u="sng" dirty="0" err="1">
                <a:hlinkClick r:id="rId3" tooltip="Census"/>
              </a:rPr>
              <a:t>census</a:t>
            </a:r>
            <a:r>
              <a:rPr lang="sk-SK" dirty="0"/>
              <a:t>, 95.4% </a:t>
            </a:r>
            <a:r>
              <a:rPr lang="sk-SK" dirty="0" err="1"/>
              <a:t>of</a:t>
            </a:r>
            <a:r>
              <a:rPr lang="sk-SK" dirty="0"/>
              <a:t> </a:t>
            </a:r>
            <a:r>
              <a:rPr lang="sk-SK" dirty="0" err="1"/>
              <a:t>inhabitants</a:t>
            </a:r>
            <a:r>
              <a:rPr lang="sk-SK" dirty="0"/>
              <a:t> </a:t>
            </a:r>
            <a:r>
              <a:rPr lang="sk-SK" dirty="0" err="1"/>
              <a:t>were</a:t>
            </a:r>
            <a:r>
              <a:rPr lang="sk-SK" dirty="0"/>
              <a:t> </a:t>
            </a:r>
            <a:r>
              <a:rPr lang="sk-SK" u="sng" dirty="0" err="1">
                <a:hlinkClick r:id="rId4" tooltip="Slovaks"/>
              </a:rPr>
              <a:t>Slovaks</a:t>
            </a:r>
            <a:r>
              <a:rPr lang="sk-SK" dirty="0"/>
              <a:t>, 1.7% </a:t>
            </a:r>
            <a:r>
              <a:rPr lang="sk-SK" u="sng" dirty="0" err="1">
                <a:hlinkClick r:id="rId5" tooltip="Hungarians"/>
              </a:rPr>
              <a:t>Hungarians</a:t>
            </a:r>
            <a:r>
              <a:rPr lang="sk-SK" dirty="0"/>
              <a:t>, 0.9% </a:t>
            </a:r>
            <a:r>
              <a:rPr lang="sk-SK" u="sng" dirty="0" err="1">
                <a:hlinkClick r:id="rId6" tooltip="Czechs"/>
              </a:rPr>
              <a:t>Czechs</a:t>
            </a:r>
            <a:r>
              <a:rPr lang="sk-SK" dirty="0"/>
              <a:t>, and 0.4% </a:t>
            </a:r>
            <a:r>
              <a:rPr lang="sk-SK" u="sng" dirty="0" err="1">
                <a:hlinkClick r:id="rId7" tooltip="Roma (Romani subgroup)"/>
              </a:rPr>
              <a:t>Roma</a:t>
            </a:r>
            <a:r>
              <a:rPr lang="sk-SK" dirty="0"/>
              <a:t>. </a:t>
            </a:r>
            <a:endParaRPr lang="sk-SK" dirty="0" smtClean="0"/>
          </a:p>
          <a:p>
            <a:pPr>
              <a:buNone/>
            </a:pPr>
            <a:r>
              <a:rPr lang="sk-SK" dirty="0" smtClean="0"/>
              <a:t>    </a:t>
            </a:r>
            <a:r>
              <a:rPr lang="sk-SK" dirty="0" err="1" smtClean="0"/>
              <a:t>The</a:t>
            </a:r>
            <a:r>
              <a:rPr lang="sk-SK" dirty="0" smtClean="0"/>
              <a:t> </a:t>
            </a:r>
            <a:r>
              <a:rPr lang="sk-SK" dirty="0" err="1"/>
              <a:t>religious</a:t>
            </a:r>
            <a:r>
              <a:rPr lang="sk-SK" dirty="0"/>
              <a:t> make-up </a:t>
            </a:r>
            <a:r>
              <a:rPr lang="sk-SK" dirty="0" err="1"/>
              <a:t>was</a:t>
            </a:r>
            <a:r>
              <a:rPr lang="sk-SK" dirty="0"/>
              <a:t> 74.2% </a:t>
            </a:r>
            <a:r>
              <a:rPr lang="sk-SK" u="sng" dirty="0">
                <a:hlinkClick r:id="rId8" tooltip="Roman Catholics"/>
              </a:rPr>
              <a:t>Roman </a:t>
            </a:r>
            <a:r>
              <a:rPr lang="sk-SK" u="sng" dirty="0" err="1">
                <a:hlinkClick r:id="rId8" tooltip="Roman Catholics"/>
              </a:rPr>
              <a:t>Catholics</a:t>
            </a:r>
            <a:r>
              <a:rPr lang="sk-SK" dirty="0"/>
              <a:t>, 17.2% </a:t>
            </a:r>
            <a:r>
              <a:rPr lang="sk-SK" dirty="0" err="1"/>
              <a:t>people</a:t>
            </a:r>
            <a:r>
              <a:rPr lang="sk-SK" dirty="0"/>
              <a:t> </a:t>
            </a:r>
            <a:r>
              <a:rPr lang="sk-SK" dirty="0" err="1"/>
              <a:t>with</a:t>
            </a:r>
            <a:r>
              <a:rPr lang="sk-SK" dirty="0"/>
              <a:t> no </a:t>
            </a:r>
            <a:r>
              <a:rPr lang="sk-SK" dirty="0" err="1"/>
              <a:t>religious</a:t>
            </a:r>
            <a:r>
              <a:rPr lang="sk-SK" dirty="0"/>
              <a:t> </a:t>
            </a:r>
            <a:r>
              <a:rPr lang="sk-SK" dirty="0" err="1"/>
              <a:t>affiliation</a:t>
            </a:r>
            <a:r>
              <a:rPr lang="sk-SK" dirty="0"/>
              <a:t>, and 2.8% </a:t>
            </a:r>
            <a:r>
              <a:rPr lang="sk-SK" u="sng" dirty="0" err="1" smtClean="0">
                <a:hlinkClick r:id="rId9" tooltip="Lutherans"/>
              </a:rPr>
              <a:t>Lutherans</a:t>
            </a:r>
            <a:r>
              <a:rPr lang="sk-SK" u="sng" dirty="0" smtClean="0"/>
              <a:t>.</a:t>
            </a:r>
            <a:endParaRPr lang="sk-SK" dirty="0"/>
          </a:p>
        </p:txBody>
      </p:sp>
      <p:pic>
        <p:nvPicPr>
          <p:cNvPr id="6146" name="Picture 2" descr="C:\Users\user\Desktop\23980017.JPG"/>
          <p:cNvPicPr>
            <a:picLocks noChangeAspect="1" noChangeArrowheads="1"/>
          </p:cNvPicPr>
          <p:nvPr/>
        </p:nvPicPr>
        <p:blipFill>
          <a:blip r:embed="rId10" cstate="print">
            <a:lum contrast="10000"/>
          </a:blip>
          <a:srcRect/>
          <a:stretch>
            <a:fillRect/>
          </a:stretch>
        </p:blipFill>
        <p:spPr bwMode="auto">
          <a:xfrm rot="5400000">
            <a:off x="3471863" y="1185863"/>
            <a:ext cx="6858000" cy="448627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8686800" cy="928670"/>
          </a:xfrm>
        </p:spPr>
        <p:txBody>
          <a:bodyPr>
            <a:noAutofit/>
          </a:bodyPr>
          <a:lstStyle/>
          <a:p>
            <a:pPr algn="l"/>
            <a:r>
              <a:rPr lang="sk-SK" sz="3600" dirty="0" err="1" smtClean="0">
                <a:solidFill>
                  <a:schemeClr val="accent4">
                    <a:lumMod val="75000"/>
                  </a:schemeClr>
                </a:solidFill>
              </a:rPr>
              <a:t>Twin</a:t>
            </a:r>
            <a:r>
              <a:rPr lang="sk-SK" sz="3600" dirty="0" smtClean="0">
                <a:solidFill>
                  <a:schemeClr val="accent4">
                    <a:lumMod val="75000"/>
                  </a:schemeClr>
                </a:solidFill>
              </a:rPr>
              <a:t> </a:t>
            </a:r>
            <a:r>
              <a:rPr lang="sk-SK" sz="3600" dirty="0" err="1" smtClean="0">
                <a:solidFill>
                  <a:schemeClr val="accent4">
                    <a:lumMod val="75000"/>
                  </a:schemeClr>
                </a:solidFill>
              </a:rPr>
              <a:t>Towns</a:t>
            </a:r>
            <a:r>
              <a:rPr lang="sk-SK" sz="3600" dirty="0" smtClean="0">
                <a:solidFill>
                  <a:schemeClr val="accent4">
                    <a:lumMod val="75000"/>
                  </a:schemeClr>
                </a:solidFill>
              </a:rPr>
              <a:t> - </a:t>
            </a:r>
            <a:r>
              <a:rPr lang="sk-SK" sz="3600" dirty="0" err="1" smtClean="0">
                <a:solidFill>
                  <a:schemeClr val="accent4">
                    <a:lumMod val="75000"/>
                  </a:schemeClr>
                </a:solidFill>
              </a:rPr>
              <a:t>Sister</a:t>
            </a:r>
            <a:r>
              <a:rPr lang="sk-SK" sz="3600" dirty="0" smtClean="0">
                <a:solidFill>
                  <a:schemeClr val="accent4">
                    <a:lumMod val="75000"/>
                  </a:schemeClr>
                </a:solidFill>
              </a:rPr>
              <a:t> </a:t>
            </a:r>
            <a:r>
              <a:rPr lang="sk-SK" sz="3600" dirty="0" err="1" smtClean="0">
                <a:solidFill>
                  <a:schemeClr val="accent4">
                    <a:lumMod val="75000"/>
                  </a:schemeClr>
                </a:solidFill>
              </a:rPr>
              <a:t>Cities</a:t>
            </a:r>
            <a:r>
              <a:rPr lang="sk-SK" sz="3600" dirty="0" smtClean="0">
                <a:solidFill>
                  <a:schemeClr val="accent4">
                    <a:lumMod val="75000"/>
                  </a:schemeClr>
                </a:solidFill>
              </a:rPr>
              <a:t/>
            </a:r>
            <a:br>
              <a:rPr lang="sk-SK" sz="3600" dirty="0" smtClean="0">
                <a:solidFill>
                  <a:schemeClr val="accent4">
                    <a:lumMod val="75000"/>
                  </a:schemeClr>
                </a:solidFill>
              </a:rPr>
            </a:br>
            <a:endParaRPr lang="sk-SK" sz="3600" dirty="0">
              <a:solidFill>
                <a:schemeClr val="accent4">
                  <a:lumMod val="75000"/>
                </a:schemeClr>
              </a:solidFill>
            </a:endParaRPr>
          </a:p>
        </p:txBody>
      </p:sp>
      <p:sp>
        <p:nvSpPr>
          <p:cNvPr id="5" name="Zástupný symbol obsahu 4"/>
          <p:cNvSpPr>
            <a:spLocks noGrp="1"/>
          </p:cNvSpPr>
          <p:nvPr>
            <p:ph idx="1"/>
          </p:nvPr>
        </p:nvSpPr>
        <p:spPr>
          <a:xfrm>
            <a:off x="0" y="500042"/>
            <a:ext cx="4357686" cy="6357958"/>
          </a:xfrm>
        </p:spPr>
        <p:txBody>
          <a:bodyPr>
            <a:normAutofit fontScale="70000" lnSpcReduction="20000"/>
          </a:bodyPr>
          <a:lstStyle/>
          <a:p>
            <a:pPr>
              <a:buNone/>
            </a:pPr>
            <a:endParaRPr lang="sk-SK" b="1" dirty="0"/>
          </a:p>
          <a:p>
            <a:r>
              <a:rPr lang="sk-SK" b="1" dirty="0"/>
              <a:t>Nitra </a:t>
            </a:r>
            <a:r>
              <a:rPr lang="sk-SK" b="1" dirty="0" err="1"/>
              <a:t>is</a:t>
            </a:r>
            <a:r>
              <a:rPr lang="sk-SK" b="1" dirty="0"/>
              <a:t> </a:t>
            </a:r>
            <a:r>
              <a:rPr lang="sk-SK" b="1" u="sng" dirty="0" err="1">
                <a:hlinkClick r:id="rId3" tooltip="Town twinning"/>
              </a:rPr>
              <a:t>twinned</a:t>
            </a:r>
            <a:r>
              <a:rPr lang="sk-SK" b="1" dirty="0"/>
              <a:t> </a:t>
            </a:r>
            <a:r>
              <a:rPr lang="sk-SK" b="1" dirty="0" err="1"/>
              <a:t>with</a:t>
            </a:r>
            <a:r>
              <a:rPr lang="sk-SK" b="1" dirty="0" smtClean="0"/>
              <a:t>:</a:t>
            </a:r>
          </a:p>
          <a:p>
            <a:pPr>
              <a:buNone/>
            </a:pPr>
            <a:endParaRPr lang="sk-SK" b="1" dirty="0"/>
          </a:p>
          <a:p>
            <a:pPr lvl="0"/>
            <a:r>
              <a:rPr lang="sk-SK" b="1" u="sng" dirty="0" err="1">
                <a:hlinkClick r:id="rId4" tooltip="Bački Petrovac"/>
              </a:rPr>
              <a:t>Bački</a:t>
            </a:r>
            <a:r>
              <a:rPr lang="sk-SK" b="1" u="sng" dirty="0">
                <a:hlinkClick r:id="rId4" tooltip="Bački Petrovac"/>
              </a:rPr>
              <a:t> </a:t>
            </a:r>
            <a:r>
              <a:rPr lang="sk-SK" b="1" u="sng" dirty="0" err="1">
                <a:hlinkClick r:id="rId4" tooltip="Bački Petrovac"/>
              </a:rPr>
              <a:t>Petrovac</a:t>
            </a:r>
            <a:r>
              <a:rPr lang="sk-SK" b="1" dirty="0"/>
              <a:t> in </a:t>
            </a:r>
            <a:r>
              <a:rPr lang="sk-SK" b="1" u="sng" dirty="0" err="1">
                <a:hlinkClick r:id="rId5" tooltip="Serbia"/>
              </a:rPr>
              <a:t>Serbia</a:t>
            </a:r>
            <a:r>
              <a:rPr lang="sk-SK" b="1" dirty="0"/>
              <a:t> </a:t>
            </a:r>
          </a:p>
          <a:p>
            <a:pPr lvl="0"/>
            <a:r>
              <a:rPr lang="sk-SK" b="1" u="sng" dirty="0">
                <a:hlinkClick r:id="rId6" tooltip="České Budějovice"/>
              </a:rPr>
              <a:t>České Budějovice</a:t>
            </a:r>
            <a:r>
              <a:rPr lang="sk-SK" b="1" dirty="0"/>
              <a:t> in </a:t>
            </a:r>
            <a:r>
              <a:rPr lang="sk-SK" b="1" u="sng" dirty="0" err="1">
                <a:hlinkClick r:id="rId7" tooltip="Czech Republic"/>
              </a:rPr>
              <a:t>Czech</a:t>
            </a:r>
            <a:r>
              <a:rPr lang="sk-SK" b="1" u="sng" dirty="0">
                <a:hlinkClick r:id="rId7" tooltip="Czech Republic"/>
              </a:rPr>
              <a:t> </a:t>
            </a:r>
            <a:r>
              <a:rPr lang="sk-SK" b="1" u="sng" dirty="0" err="1">
                <a:hlinkClick r:id="rId7" tooltip="Czech Republic"/>
              </a:rPr>
              <a:t>Republic</a:t>
            </a:r>
            <a:r>
              <a:rPr lang="sk-SK" b="1" dirty="0"/>
              <a:t> </a:t>
            </a:r>
          </a:p>
          <a:p>
            <a:pPr lvl="0"/>
            <a:r>
              <a:rPr lang="sk-SK" b="1" u="sng" dirty="0" err="1">
                <a:hlinkClick r:id="rId8" tooltip="Gosford, New South Wales"/>
              </a:rPr>
              <a:t>Gosford</a:t>
            </a:r>
            <a:r>
              <a:rPr lang="sk-SK" b="1" dirty="0"/>
              <a:t> in </a:t>
            </a:r>
            <a:r>
              <a:rPr lang="sk-SK" b="1" u="sng" dirty="0" err="1">
                <a:hlinkClick r:id="rId9" tooltip="Australia"/>
              </a:rPr>
              <a:t>Australia</a:t>
            </a:r>
            <a:r>
              <a:rPr lang="sk-SK" b="1" dirty="0"/>
              <a:t> </a:t>
            </a:r>
          </a:p>
          <a:p>
            <a:pPr lvl="0"/>
            <a:r>
              <a:rPr lang="sk-SK" b="1" u="sng" dirty="0" err="1">
                <a:hlinkClick r:id="rId10" tooltip="Guadalajara, Spain"/>
              </a:rPr>
              <a:t>Guadalajara</a:t>
            </a:r>
            <a:r>
              <a:rPr lang="sk-SK" b="1" dirty="0"/>
              <a:t> in </a:t>
            </a:r>
            <a:r>
              <a:rPr lang="sk-SK" b="1" u="sng" dirty="0" err="1">
                <a:hlinkClick r:id="rId11" tooltip="Castile-La Mancha"/>
              </a:rPr>
              <a:t>Castile-La</a:t>
            </a:r>
            <a:r>
              <a:rPr lang="sk-SK" b="1" u="sng" dirty="0">
                <a:hlinkClick r:id="rId11" tooltip="Castile-La Mancha"/>
              </a:rPr>
              <a:t> </a:t>
            </a:r>
            <a:r>
              <a:rPr lang="sk-SK" b="1" u="sng" dirty="0" err="1">
                <a:hlinkClick r:id="rId11" tooltip="Castile-La Mancha"/>
              </a:rPr>
              <a:t>Mancha</a:t>
            </a:r>
            <a:r>
              <a:rPr lang="sk-SK" b="1" dirty="0"/>
              <a:t>, </a:t>
            </a:r>
            <a:r>
              <a:rPr lang="sk-SK" b="1" u="sng" dirty="0" err="1">
                <a:hlinkClick r:id="rId12" tooltip="Spain"/>
              </a:rPr>
              <a:t>Spain</a:t>
            </a:r>
            <a:r>
              <a:rPr lang="sk-SK" b="1" dirty="0"/>
              <a:t> </a:t>
            </a:r>
          </a:p>
          <a:p>
            <a:r>
              <a:rPr lang="sk-SK" b="1" dirty="0"/>
              <a:t> </a:t>
            </a:r>
          </a:p>
          <a:p>
            <a:pPr lvl="0"/>
            <a:r>
              <a:rPr lang="sk-SK" b="1" u="sng" dirty="0" err="1">
                <a:hlinkClick r:id="rId13" tooltip="Kielce"/>
              </a:rPr>
              <a:t>Kielce</a:t>
            </a:r>
            <a:r>
              <a:rPr lang="sk-SK" b="1" dirty="0"/>
              <a:t> in </a:t>
            </a:r>
            <a:r>
              <a:rPr lang="sk-SK" b="1" u="sng" dirty="0" err="1">
                <a:hlinkClick r:id="rId14" tooltip="Poland"/>
              </a:rPr>
              <a:t>Poland</a:t>
            </a:r>
            <a:r>
              <a:rPr lang="sk-SK" b="1" dirty="0"/>
              <a:t> </a:t>
            </a:r>
          </a:p>
          <a:p>
            <a:pPr lvl="0"/>
            <a:r>
              <a:rPr lang="sk-SK" b="1" u="sng" dirty="0">
                <a:hlinkClick r:id="rId15" tooltip="Kroměříž"/>
              </a:rPr>
              <a:t>Kroměříž</a:t>
            </a:r>
            <a:r>
              <a:rPr lang="sk-SK" b="1" dirty="0"/>
              <a:t> in </a:t>
            </a:r>
            <a:r>
              <a:rPr lang="sk-SK" b="1" u="sng" dirty="0" err="1">
                <a:hlinkClick r:id="rId7" tooltip="Czech Republic"/>
              </a:rPr>
              <a:t>Czech</a:t>
            </a:r>
            <a:r>
              <a:rPr lang="sk-SK" b="1" u="sng" dirty="0">
                <a:hlinkClick r:id="rId7" tooltip="Czech Republic"/>
              </a:rPr>
              <a:t> </a:t>
            </a:r>
            <a:r>
              <a:rPr lang="sk-SK" b="1" u="sng" dirty="0" err="1">
                <a:hlinkClick r:id="rId7" tooltip="Czech Republic"/>
              </a:rPr>
              <a:t>Republic</a:t>
            </a:r>
            <a:r>
              <a:rPr lang="sk-SK" b="1" dirty="0"/>
              <a:t> </a:t>
            </a:r>
          </a:p>
          <a:p>
            <a:pPr lvl="0"/>
            <a:r>
              <a:rPr lang="sk-SK" b="1" u="sng" dirty="0" err="1">
                <a:hlinkClick r:id="rId16" tooltip="Naperville, Illinois"/>
              </a:rPr>
              <a:t>Naperville</a:t>
            </a:r>
            <a:r>
              <a:rPr lang="sk-SK" b="1" dirty="0"/>
              <a:t> in </a:t>
            </a:r>
            <a:r>
              <a:rPr lang="sk-SK" b="1" u="sng" dirty="0" err="1">
                <a:hlinkClick r:id="rId17" tooltip="United States"/>
              </a:rPr>
              <a:t>United</a:t>
            </a:r>
            <a:r>
              <a:rPr lang="sk-SK" b="1" u="sng" dirty="0">
                <a:hlinkClick r:id="rId17" tooltip="United States"/>
              </a:rPr>
              <a:t> </a:t>
            </a:r>
            <a:r>
              <a:rPr lang="sk-SK" b="1" u="sng" dirty="0" err="1">
                <a:hlinkClick r:id="rId17" tooltip="United States"/>
              </a:rPr>
              <a:t>States</a:t>
            </a:r>
            <a:r>
              <a:rPr lang="sk-SK" b="1" dirty="0"/>
              <a:t> </a:t>
            </a:r>
          </a:p>
          <a:p>
            <a:pPr lvl="0"/>
            <a:r>
              <a:rPr lang="sk-SK" b="1" u="sng" dirty="0" err="1">
                <a:hlinkClick r:id="rId18" tooltip="Osijek"/>
              </a:rPr>
              <a:t>Osijek</a:t>
            </a:r>
            <a:r>
              <a:rPr lang="sk-SK" b="1" dirty="0"/>
              <a:t> in </a:t>
            </a:r>
            <a:r>
              <a:rPr lang="sk-SK" b="1" u="sng" dirty="0" err="1">
                <a:hlinkClick r:id="rId19" tooltip="Croatia"/>
              </a:rPr>
              <a:t>Croatia</a:t>
            </a:r>
            <a:r>
              <a:rPr lang="sk-SK" b="1" dirty="0"/>
              <a:t> </a:t>
            </a:r>
          </a:p>
          <a:p>
            <a:r>
              <a:rPr lang="sk-SK" b="1" dirty="0"/>
              <a:t> </a:t>
            </a:r>
          </a:p>
          <a:p>
            <a:pPr lvl="0"/>
            <a:r>
              <a:rPr lang="sk-SK" b="1" u="sng" dirty="0">
                <a:hlinkClick r:id="rId20" tooltip="Spišská Nová Ves"/>
              </a:rPr>
              <a:t>Spišská Nová Ves</a:t>
            </a:r>
            <a:r>
              <a:rPr lang="sk-SK" b="1" dirty="0"/>
              <a:t> in </a:t>
            </a:r>
            <a:r>
              <a:rPr lang="sk-SK" b="1" u="sng" dirty="0">
                <a:hlinkClick r:id="rId21" tooltip="Slovakia"/>
              </a:rPr>
              <a:t>Slovakia</a:t>
            </a:r>
            <a:r>
              <a:rPr lang="sk-SK" b="1" dirty="0"/>
              <a:t> </a:t>
            </a:r>
          </a:p>
          <a:p>
            <a:pPr lvl="0"/>
            <a:r>
              <a:rPr lang="sk-SK" b="1" u="sng" dirty="0" err="1">
                <a:hlinkClick r:id="rId22" tooltip="Zielona Góra"/>
              </a:rPr>
              <a:t>Zielona</a:t>
            </a:r>
            <a:r>
              <a:rPr lang="sk-SK" b="1" u="sng" dirty="0">
                <a:hlinkClick r:id="rId22" tooltip="Zielona Góra"/>
              </a:rPr>
              <a:t> </a:t>
            </a:r>
            <a:r>
              <a:rPr lang="sk-SK" b="1" u="sng" dirty="0" err="1">
                <a:hlinkClick r:id="rId22" tooltip="Zielona Góra"/>
              </a:rPr>
              <a:t>Góra</a:t>
            </a:r>
            <a:r>
              <a:rPr lang="sk-SK" b="1" dirty="0"/>
              <a:t> in </a:t>
            </a:r>
            <a:r>
              <a:rPr lang="sk-SK" b="1" u="sng" dirty="0" err="1">
                <a:hlinkClick r:id="rId14" tooltip="Poland"/>
              </a:rPr>
              <a:t>Poland</a:t>
            </a:r>
            <a:r>
              <a:rPr lang="sk-SK" b="1" dirty="0"/>
              <a:t> </a:t>
            </a:r>
            <a:r>
              <a:rPr lang="sk-SK" b="1" dirty="0" smtClean="0"/>
              <a:t> </a:t>
            </a:r>
            <a:endParaRPr lang="sk-SK" b="1" dirty="0"/>
          </a:p>
          <a:p>
            <a:pPr lvl="0"/>
            <a:r>
              <a:rPr lang="sk-SK" b="1" u="sng" dirty="0" err="1">
                <a:hlinkClick r:id="rId23" tooltip="Zoetermeer"/>
              </a:rPr>
              <a:t>Zoetermeer</a:t>
            </a:r>
            <a:r>
              <a:rPr lang="sk-SK" b="1" dirty="0"/>
              <a:t> in </a:t>
            </a:r>
            <a:r>
              <a:rPr lang="sk-SK" b="1" u="sng" dirty="0" err="1">
                <a:hlinkClick r:id="rId24" tooltip="Netherlands"/>
              </a:rPr>
              <a:t>Netherlands</a:t>
            </a:r>
            <a:r>
              <a:rPr lang="sk-SK" b="1" dirty="0"/>
              <a:t> </a:t>
            </a:r>
          </a:p>
        </p:txBody>
      </p:sp>
      <p:pic>
        <p:nvPicPr>
          <p:cNvPr id="207874" name="Picture 2" descr="http://upload.wikimedia.org/wikipedia/commons/4/48/Zoetermeer_20050928_40361.JPG"/>
          <p:cNvPicPr>
            <a:picLocks noChangeAspect="1" noChangeArrowheads="1"/>
          </p:cNvPicPr>
          <p:nvPr/>
        </p:nvPicPr>
        <p:blipFill>
          <a:blip r:embed="rId25" cstate="print">
            <a:lum contrast="30000"/>
          </a:blip>
          <a:srcRect/>
          <a:stretch>
            <a:fillRect/>
          </a:stretch>
        </p:blipFill>
        <p:spPr bwMode="auto">
          <a:xfrm>
            <a:off x="4214810" y="571480"/>
            <a:ext cx="4526751" cy="2917849"/>
          </a:xfrm>
          <a:prstGeom prst="rect">
            <a:avLst/>
          </a:prstGeom>
          <a:noFill/>
        </p:spPr>
      </p:pic>
      <p:pic>
        <p:nvPicPr>
          <p:cNvPr id="207876" name="Picture 4" descr="http://i37.tinypic.com/9aolmc.jpg"/>
          <p:cNvPicPr>
            <a:picLocks noChangeAspect="1" noChangeArrowheads="1"/>
          </p:cNvPicPr>
          <p:nvPr/>
        </p:nvPicPr>
        <p:blipFill>
          <a:blip r:embed="rId26" cstate="print"/>
          <a:srcRect/>
          <a:stretch>
            <a:fillRect/>
          </a:stretch>
        </p:blipFill>
        <p:spPr bwMode="auto">
          <a:xfrm>
            <a:off x="4214810" y="3714752"/>
            <a:ext cx="2268911" cy="2857520"/>
          </a:xfrm>
          <a:prstGeom prst="rect">
            <a:avLst/>
          </a:prstGeom>
          <a:noFill/>
        </p:spPr>
      </p:pic>
      <p:pic>
        <p:nvPicPr>
          <p:cNvPr id="207880" name="Picture 8" descr="http://mw2.google.com/mw-panoramio/photos/small/6641539.jpg"/>
          <p:cNvPicPr>
            <a:picLocks noChangeAspect="1" noChangeArrowheads="1"/>
          </p:cNvPicPr>
          <p:nvPr/>
        </p:nvPicPr>
        <p:blipFill>
          <a:blip r:embed="rId27" cstate="print"/>
          <a:srcRect/>
          <a:stretch>
            <a:fillRect/>
          </a:stretch>
        </p:blipFill>
        <p:spPr bwMode="auto">
          <a:xfrm>
            <a:off x="6643702" y="3643314"/>
            <a:ext cx="2178858" cy="290514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2428868"/>
          </a:xfrm>
        </p:spPr>
        <p:txBody>
          <a:bodyPr>
            <a:normAutofit fontScale="90000"/>
          </a:bodyPr>
          <a:lstStyle/>
          <a:p>
            <a:pPr algn="l"/>
            <a:r>
              <a:rPr lang="sk-SK" sz="2800" b="1" dirty="0" smtClean="0">
                <a:solidFill>
                  <a:schemeClr val="accent4">
                    <a:lumMod val="75000"/>
                  </a:schemeClr>
                </a:solidFill>
              </a:rPr>
              <a:t>Nitra has </a:t>
            </a:r>
            <a:r>
              <a:rPr lang="sk-SK" sz="2800" b="1" dirty="0" err="1" smtClean="0">
                <a:solidFill>
                  <a:schemeClr val="accent4">
                    <a:lumMod val="75000"/>
                  </a:schemeClr>
                </a:solidFill>
              </a:rPr>
              <a:t>several</a:t>
            </a:r>
            <a:r>
              <a:rPr lang="sk-SK" sz="2800" b="1" dirty="0" smtClean="0">
                <a:solidFill>
                  <a:schemeClr val="accent4">
                    <a:lumMod val="75000"/>
                  </a:schemeClr>
                </a:solidFill>
              </a:rPr>
              <a:t> </a:t>
            </a:r>
            <a:r>
              <a:rPr lang="sk-SK" sz="2800" b="1" u="sng" dirty="0" smtClean="0">
                <a:solidFill>
                  <a:schemeClr val="accent4">
                    <a:lumMod val="75000"/>
                  </a:schemeClr>
                </a:solidFill>
              </a:rPr>
              <a:t>city </a:t>
            </a:r>
            <a:r>
              <a:rPr lang="sk-SK" sz="2800" b="1" u="sng" dirty="0" err="1" smtClean="0">
                <a:solidFill>
                  <a:schemeClr val="accent4">
                    <a:lumMod val="75000"/>
                  </a:schemeClr>
                </a:solidFill>
              </a:rPr>
              <a:t>districts</a:t>
            </a:r>
            <a:r>
              <a:rPr lang="sk-SK" sz="2800" b="1" u="sng" dirty="0" smtClean="0">
                <a:solidFill>
                  <a:schemeClr val="accent4">
                    <a:lumMod val="75000"/>
                  </a:schemeClr>
                </a:solidFill>
              </a:rPr>
              <a:t> </a:t>
            </a:r>
            <a:r>
              <a:rPr lang="sk-SK" sz="2800" b="1" dirty="0" err="1" smtClean="0">
                <a:solidFill>
                  <a:schemeClr val="accent4">
                    <a:lumMod val="75000"/>
                  </a:schemeClr>
                </a:solidFill>
              </a:rPr>
              <a:t>administered</a:t>
            </a:r>
            <a:r>
              <a:rPr lang="sk-SK" sz="2800" b="1" dirty="0" smtClean="0">
                <a:solidFill>
                  <a:schemeClr val="accent4">
                    <a:lumMod val="75000"/>
                  </a:schemeClr>
                </a:solidFill>
              </a:rPr>
              <a:t> and </a:t>
            </a:r>
            <a:r>
              <a:rPr lang="sk-SK" sz="2800" b="1" dirty="0" err="1" smtClean="0">
                <a:solidFill>
                  <a:schemeClr val="accent4">
                    <a:lumMod val="75000"/>
                  </a:schemeClr>
                </a:solidFill>
              </a:rPr>
              <a:t>led</a:t>
            </a:r>
            <a:r>
              <a:rPr lang="sk-SK" sz="2800" b="1" dirty="0" smtClean="0">
                <a:solidFill>
                  <a:schemeClr val="accent4">
                    <a:lumMod val="75000"/>
                  </a:schemeClr>
                </a:solidFill>
              </a:rPr>
              <a:t> by </a:t>
            </a:r>
            <a:r>
              <a:rPr lang="sk-SK" sz="2800" b="1" dirty="0" err="1" smtClean="0">
                <a:solidFill>
                  <a:schemeClr val="accent4">
                    <a:lumMod val="75000"/>
                  </a:schemeClr>
                </a:solidFill>
              </a:rPr>
              <a:t>the</a:t>
            </a:r>
            <a:r>
              <a:rPr lang="sk-SK" sz="2800" b="1" dirty="0" smtClean="0">
                <a:solidFill>
                  <a:schemeClr val="accent4">
                    <a:lumMod val="75000"/>
                  </a:schemeClr>
                </a:solidFill>
              </a:rPr>
              <a:t> </a:t>
            </a:r>
            <a:r>
              <a:rPr lang="sk-SK" sz="2800" b="1" dirty="0" err="1" smtClean="0">
                <a:solidFill>
                  <a:schemeClr val="accent4">
                    <a:lumMod val="75000"/>
                  </a:schemeClr>
                </a:solidFill>
              </a:rPr>
              <a:t>chairperson</a:t>
            </a:r>
            <a:r>
              <a:rPr lang="sk-SK" sz="2800" b="1" dirty="0" smtClean="0">
                <a:solidFill>
                  <a:schemeClr val="accent4">
                    <a:lumMod val="75000"/>
                  </a:schemeClr>
                </a:solidFill>
              </a:rPr>
              <a:t>; </a:t>
            </a:r>
            <a:r>
              <a:rPr lang="sk-SK" sz="2800" b="1" dirty="0" err="1" smtClean="0">
                <a:solidFill>
                  <a:schemeClr val="accent4">
                    <a:lumMod val="75000"/>
                  </a:schemeClr>
                </a:solidFill>
              </a:rPr>
              <a:t>deputy</a:t>
            </a:r>
            <a:r>
              <a:rPr lang="sk-SK" sz="2800" b="1" dirty="0" smtClean="0">
                <a:solidFill>
                  <a:schemeClr val="accent4">
                    <a:lumMod val="75000"/>
                  </a:schemeClr>
                </a:solidFill>
              </a:rPr>
              <a:t> </a:t>
            </a:r>
            <a:r>
              <a:rPr lang="sk-SK" sz="2800" b="1" dirty="0" err="1" smtClean="0">
                <a:solidFill>
                  <a:schemeClr val="accent4">
                    <a:lumMod val="75000"/>
                  </a:schemeClr>
                </a:solidFill>
              </a:rPr>
              <a:t>of</a:t>
            </a:r>
            <a:r>
              <a:rPr lang="sk-SK" sz="2800" b="1" dirty="0" smtClean="0">
                <a:solidFill>
                  <a:schemeClr val="accent4">
                    <a:lumMod val="75000"/>
                  </a:schemeClr>
                </a:solidFill>
              </a:rPr>
              <a:t> city </a:t>
            </a:r>
            <a:r>
              <a:rPr lang="sk-SK" sz="2800" b="1" dirty="0" err="1" smtClean="0">
                <a:solidFill>
                  <a:schemeClr val="accent4">
                    <a:lumMod val="75000"/>
                  </a:schemeClr>
                </a:solidFill>
              </a:rPr>
              <a:t>council</a:t>
            </a:r>
            <a:r>
              <a:rPr lang="sk-SK" sz="2800" b="1" dirty="0" smtClean="0">
                <a:solidFill>
                  <a:schemeClr val="accent4">
                    <a:lumMod val="75000"/>
                  </a:schemeClr>
                </a:solidFill>
              </a:rPr>
              <a:t>. </a:t>
            </a:r>
            <a:br>
              <a:rPr lang="sk-SK" sz="2800" b="1" dirty="0" smtClean="0">
                <a:solidFill>
                  <a:schemeClr val="accent4">
                    <a:lumMod val="75000"/>
                  </a:schemeClr>
                </a:solidFill>
              </a:rPr>
            </a:br>
            <a:r>
              <a:rPr lang="sk-SK" sz="2800" b="1" dirty="0" err="1" smtClean="0">
                <a:solidFill>
                  <a:schemeClr val="accent4">
                    <a:lumMod val="75000"/>
                  </a:schemeClr>
                </a:solidFill>
              </a:rPr>
              <a:t>Town</a:t>
            </a:r>
            <a:r>
              <a:rPr lang="sk-SK" sz="2800" b="1" dirty="0" smtClean="0">
                <a:solidFill>
                  <a:schemeClr val="accent4">
                    <a:lumMod val="75000"/>
                  </a:schemeClr>
                </a:solidFill>
              </a:rPr>
              <a:t> </a:t>
            </a:r>
            <a:r>
              <a:rPr lang="sk-SK" sz="2800" b="1" dirty="0" err="1" smtClean="0">
                <a:solidFill>
                  <a:schemeClr val="accent4">
                    <a:lumMod val="75000"/>
                  </a:schemeClr>
                </a:solidFill>
              </a:rPr>
              <a:t>is</a:t>
            </a:r>
            <a:r>
              <a:rPr lang="sk-SK" sz="2800" b="1" dirty="0" smtClean="0">
                <a:solidFill>
                  <a:schemeClr val="accent4">
                    <a:lumMod val="75000"/>
                  </a:schemeClr>
                </a:solidFill>
              </a:rPr>
              <a:t> </a:t>
            </a:r>
            <a:r>
              <a:rPr lang="sk-SK" sz="2800" b="1" dirty="0" err="1" smtClean="0">
                <a:solidFill>
                  <a:schemeClr val="accent4">
                    <a:lumMod val="75000"/>
                  </a:schemeClr>
                </a:solidFill>
              </a:rPr>
              <a:t>devided</a:t>
            </a:r>
            <a:r>
              <a:rPr lang="sk-SK" sz="2800" b="1" dirty="0" smtClean="0">
                <a:solidFill>
                  <a:schemeClr val="accent4">
                    <a:lumMod val="75000"/>
                  </a:schemeClr>
                </a:solidFill>
              </a:rPr>
              <a:t> </a:t>
            </a:r>
            <a:r>
              <a:rPr lang="sk-SK" sz="2800" b="1" dirty="0" err="1" smtClean="0">
                <a:solidFill>
                  <a:schemeClr val="accent4">
                    <a:lumMod val="75000"/>
                  </a:schemeClr>
                </a:solidFill>
              </a:rPr>
              <a:t>into</a:t>
            </a:r>
            <a:r>
              <a:rPr lang="sk-SK" sz="2800" b="1" dirty="0" smtClean="0">
                <a:solidFill>
                  <a:schemeClr val="accent4">
                    <a:lumMod val="75000"/>
                  </a:schemeClr>
                </a:solidFill>
              </a:rPr>
              <a:t> 13 </a:t>
            </a:r>
            <a:r>
              <a:rPr lang="sk-SK" sz="2800" b="1" dirty="0" err="1" smtClean="0">
                <a:solidFill>
                  <a:schemeClr val="accent4">
                    <a:lumMod val="75000"/>
                  </a:schemeClr>
                </a:solidFill>
              </a:rPr>
              <a:t>districts</a:t>
            </a:r>
            <a:r>
              <a:rPr lang="sk-SK" sz="2800" b="1" dirty="0" smtClean="0">
                <a:solidFill>
                  <a:schemeClr val="accent4">
                    <a:lumMod val="75000"/>
                  </a:schemeClr>
                </a:solidFill>
              </a:rPr>
              <a:t> (</a:t>
            </a:r>
            <a:r>
              <a:rPr lang="sk-SK" sz="2800" b="1" dirty="0" err="1" smtClean="0">
                <a:solidFill>
                  <a:schemeClr val="accent4">
                    <a:lumMod val="75000"/>
                  </a:schemeClr>
                </a:solidFill>
              </a:rPr>
              <a:t>boroughs</a:t>
            </a:r>
            <a:r>
              <a:rPr lang="sk-SK" sz="2800" b="1" dirty="0" smtClean="0">
                <a:solidFill>
                  <a:schemeClr val="accent4">
                    <a:lumMod val="75000"/>
                  </a:schemeClr>
                </a:solidFill>
              </a:rPr>
              <a:t>):</a:t>
            </a:r>
            <a:br>
              <a:rPr lang="sk-SK" sz="2800" b="1" dirty="0" smtClean="0">
                <a:solidFill>
                  <a:schemeClr val="accent4">
                    <a:lumMod val="75000"/>
                  </a:schemeClr>
                </a:solidFill>
              </a:rPr>
            </a:br>
            <a:r>
              <a:rPr lang="sk-SK" sz="2800" b="1" dirty="0" err="1" smtClean="0">
                <a:solidFill>
                  <a:schemeClr val="accent4">
                    <a:lumMod val="75000"/>
                  </a:schemeClr>
                </a:solidFill>
              </a:rPr>
              <a:t>Old</a:t>
            </a:r>
            <a:r>
              <a:rPr lang="sk-SK" sz="2800" b="1" dirty="0" smtClean="0">
                <a:solidFill>
                  <a:schemeClr val="accent4">
                    <a:lumMod val="75000"/>
                  </a:schemeClr>
                </a:solidFill>
              </a:rPr>
              <a:t> </a:t>
            </a:r>
            <a:r>
              <a:rPr lang="sk-SK" sz="2800" b="1" dirty="0" err="1" smtClean="0">
                <a:solidFill>
                  <a:schemeClr val="accent4">
                    <a:lumMod val="75000"/>
                  </a:schemeClr>
                </a:solidFill>
              </a:rPr>
              <a:t>town</a:t>
            </a:r>
            <a:r>
              <a:rPr lang="sk-SK" sz="2800" b="1" dirty="0" smtClean="0">
                <a:solidFill>
                  <a:schemeClr val="accent4">
                    <a:lumMod val="75000"/>
                  </a:schemeClr>
                </a:solidFill>
              </a:rPr>
              <a:t>, </a:t>
            </a:r>
            <a:r>
              <a:rPr lang="sk-SK" sz="2800" b="1" dirty="0" err="1" smtClean="0">
                <a:solidFill>
                  <a:schemeClr val="accent4">
                    <a:lumMod val="75000"/>
                  </a:schemeClr>
                </a:solidFill>
              </a:rPr>
              <a:t>Mlynárce</a:t>
            </a:r>
            <a:r>
              <a:rPr lang="sk-SK" sz="2800" b="1" dirty="0" smtClean="0">
                <a:solidFill>
                  <a:schemeClr val="accent4">
                    <a:lumMod val="75000"/>
                  </a:schemeClr>
                </a:solidFill>
              </a:rPr>
              <a:t>, Chrenová, </a:t>
            </a:r>
            <a:r>
              <a:rPr lang="sk-SK" sz="2800" b="1" dirty="0" err="1" smtClean="0">
                <a:solidFill>
                  <a:schemeClr val="accent4">
                    <a:lumMod val="75000"/>
                  </a:schemeClr>
                </a:solidFill>
              </a:rPr>
              <a:t>Kynek</a:t>
            </a:r>
            <a:r>
              <a:rPr lang="sk-SK" sz="2800" b="1" dirty="0" smtClean="0">
                <a:solidFill>
                  <a:schemeClr val="accent4">
                    <a:lumMod val="75000"/>
                  </a:schemeClr>
                </a:solidFill>
              </a:rPr>
              <a:t>, </a:t>
            </a:r>
            <a:r>
              <a:rPr lang="sk-SK" sz="2800" b="1" dirty="0" err="1" smtClean="0">
                <a:solidFill>
                  <a:schemeClr val="accent4">
                    <a:lumMod val="75000"/>
                  </a:schemeClr>
                </a:solidFill>
              </a:rPr>
              <a:t>Upper</a:t>
            </a:r>
            <a:r>
              <a:rPr lang="sk-SK" sz="2800" b="1" dirty="0" smtClean="0">
                <a:solidFill>
                  <a:schemeClr val="accent4">
                    <a:lumMod val="75000"/>
                  </a:schemeClr>
                </a:solidFill>
              </a:rPr>
              <a:t> and </a:t>
            </a:r>
            <a:r>
              <a:rPr lang="sk-SK" sz="2800" b="1" dirty="0" err="1" smtClean="0">
                <a:solidFill>
                  <a:schemeClr val="accent4">
                    <a:lumMod val="75000"/>
                  </a:schemeClr>
                </a:solidFill>
              </a:rPr>
              <a:t>Lower</a:t>
            </a:r>
            <a:r>
              <a:rPr lang="sk-SK" sz="2800" b="1" dirty="0" smtClean="0">
                <a:solidFill>
                  <a:schemeClr val="accent4">
                    <a:lumMod val="75000"/>
                  </a:schemeClr>
                </a:solidFill>
              </a:rPr>
              <a:t> Krškany, Štitáre, </a:t>
            </a:r>
            <a:r>
              <a:rPr lang="sk-SK" sz="2800" b="1" dirty="0" err="1" smtClean="0">
                <a:solidFill>
                  <a:schemeClr val="accent4">
                    <a:lumMod val="75000"/>
                  </a:schemeClr>
                </a:solidFill>
              </a:rPr>
              <a:t>Janíkovce</a:t>
            </a:r>
            <a:r>
              <a:rPr lang="sk-SK" sz="2800" b="1" dirty="0" smtClean="0">
                <a:solidFill>
                  <a:schemeClr val="accent4">
                    <a:lumMod val="75000"/>
                  </a:schemeClr>
                </a:solidFill>
              </a:rPr>
              <a:t>, </a:t>
            </a:r>
            <a:r>
              <a:rPr lang="sk-SK" sz="2800" b="1" dirty="0" err="1" smtClean="0">
                <a:solidFill>
                  <a:schemeClr val="accent4">
                    <a:lumMod val="75000"/>
                  </a:schemeClr>
                </a:solidFill>
              </a:rPr>
              <a:t>Dražovce</a:t>
            </a:r>
            <a:r>
              <a:rPr lang="sk-SK" sz="2800" b="1" dirty="0" smtClean="0">
                <a:solidFill>
                  <a:schemeClr val="accent4">
                    <a:lumMod val="75000"/>
                  </a:schemeClr>
                </a:solidFill>
              </a:rPr>
              <a:t>, </a:t>
            </a:r>
            <a:r>
              <a:rPr lang="sk-SK" sz="2800" b="1" dirty="0" err="1" smtClean="0">
                <a:solidFill>
                  <a:schemeClr val="accent4">
                    <a:lumMod val="75000"/>
                  </a:schemeClr>
                </a:solidFill>
              </a:rPr>
              <a:t>Zobor</a:t>
            </a:r>
            <a:r>
              <a:rPr lang="sk-SK" sz="2800" b="1" dirty="0" smtClean="0">
                <a:solidFill>
                  <a:schemeClr val="accent4">
                    <a:lumMod val="75000"/>
                  </a:schemeClr>
                </a:solidFill>
              </a:rPr>
              <a:t>, </a:t>
            </a:r>
            <a:r>
              <a:rPr lang="sk-SK" sz="2800" b="1" dirty="0" err="1" smtClean="0">
                <a:solidFill>
                  <a:schemeClr val="accent4">
                    <a:lumMod val="75000"/>
                  </a:schemeClr>
                </a:solidFill>
              </a:rPr>
              <a:t>Párovské</a:t>
            </a:r>
            <a:r>
              <a:rPr lang="sk-SK" sz="2800" b="1" dirty="0" smtClean="0">
                <a:solidFill>
                  <a:schemeClr val="accent4">
                    <a:lumMod val="75000"/>
                  </a:schemeClr>
                </a:solidFill>
              </a:rPr>
              <a:t> háje, </a:t>
            </a:r>
            <a:r>
              <a:rPr lang="sk-SK" sz="2800" b="1" dirty="0" err="1" smtClean="0">
                <a:solidFill>
                  <a:schemeClr val="accent4">
                    <a:lumMod val="75000"/>
                  </a:schemeClr>
                </a:solidFill>
              </a:rPr>
              <a:t>Čermáň</a:t>
            </a:r>
            <a:r>
              <a:rPr lang="sk-SK" sz="2800" b="1" dirty="0" smtClean="0">
                <a:solidFill>
                  <a:schemeClr val="accent4">
                    <a:lumMod val="75000"/>
                  </a:schemeClr>
                </a:solidFill>
              </a:rPr>
              <a:t>, </a:t>
            </a:r>
            <a:r>
              <a:rPr lang="sk-SK" sz="2800" b="1" dirty="0" err="1" smtClean="0">
                <a:solidFill>
                  <a:schemeClr val="accent4">
                    <a:lumMod val="75000"/>
                  </a:schemeClr>
                </a:solidFill>
              </a:rPr>
              <a:t>Klokočina</a:t>
            </a:r>
            <a:r>
              <a:rPr lang="sk-SK" sz="2800" b="1" dirty="0" smtClean="0">
                <a:solidFill>
                  <a:schemeClr val="accent4">
                    <a:lumMod val="75000"/>
                  </a:schemeClr>
                </a:solidFill>
              </a:rPr>
              <a:t> (</a:t>
            </a:r>
            <a:r>
              <a:rPr lang="sk-SK" sz="2800" b="1" dirty="0" err="1" smtClean="0">
                <a:solidFill>
                  <a:schemeClr val="accent4">
                    <a:lumMod val="75000"/>
                  </a:schemeClr>
                </a:solidFill>
              </a:rPr>
              <a:t>which</a:t>
            </a:r>
            <a:r>
              <a:rPr lang="sk-SK" sz="2800" b="1" dirty="0" smtClean="0">
                <a:solidFill>
                  <a:schemeClr val="accent4">
                    <a:lumMod val="75000"/>
                  </a:schemeClr>
                </a:solidFill>
              </a:rPr>
              <a:t> </a:t>
            </a:r>
            <a:r>
              <a:rPr lang="sk-SK" sz="2800" b="1" dirty="0" err="1" smtClean="0">
                <a:solidFill>
                  <a:schemeClr val="accent4">
                    <a:lumMod val="75000"/>
                  </a:schemeClr>
                </a:solidFill>
              </a:rPr>
              <a:t>blocks</a:t>
            </a:r>
            <a:r>
              <a:rPr lang="sk-SK" sz="2800" b="1" dirty="0" smtClean="0">
                <a:solidFill>
                  <a:schemeClr val="accent4">
                    <a:lumMod val="75000"/>
                  </a:schemeClr>
                </a:solidFill>
              </a:rPr>
              <a:t> </a:t>
            </a:r>
            <a:r>
              <a:rPr lang="sk-SK" sz="2800" b="1" dirty="0" err="1" smtClean="0">
                <a:solidFill>
                  <a:schemeClr val="accent4">
                    <a:lumMod val="75000"/>
                  </a:schemeClr>
                </a:solidFill>
              </a:rPr>
              <a:t>of</a:t>
            </a:r>
            <a:r>
              <a:rPr lang="sk-SK" sz="2800" b="1" dirty="0" smtClean="0">
                <a:solidFill>
                  <a:schemeClr val="accent4">
                    <a:lumMod val="75000"/>
                  </a:schemeClr>
                </a:solidFill>
              </a:rPr>
              <a:t> </a:t>
            </a:r>
            <a:r>
              <a:rPr lang="sk-SK" sz="2800" b="1" dirty="0" err="1" smtClean="0">
                <a:solidFill>
                  <a:schemeClr val="accent4">
                    <a:lumMod val="75000"/>
                  </a:schemeClr>
                </a:solidFill>
              </a:rPr>
              <a:t>flats</a:t>
            </a:r>
            <a:r>
              <a:rPr lang="sk-SK" sz="2800" b="1" dirty="0" smtClean="0">
                <a:solidFill>
                  <a:schemeClr val="accent4">
                    <a:lumMod val="75000"/>
                  </a:schemeClr>
                </a:solidFill>
              </a:rPr>
              <a:t> are in </a:t>
            </a:r>
            <a:r>
              <a:rPr lang="sk-SK" sz="2800" b="1" dirty="0" err="1" smtClean="0">
                <a:solidFill>
                  <a:schemeClr val="accent4">
                    <a:lumMod val="75000"/>
                  </a:schemeClr>
                </a:solidFill>
              </a:rPr>
              <a:t>the</a:t>
            </a:r>
            <a:r>
              <a:rPr lang="sk-SK" sz="2800" b="1" dirty="0" smtClean="0">
                <a:solidFill>
                  <a:schemeClr val="accent4">
                    <a:lumMod val="75000"/>
                  </a:schemeClr>
                </a:solidFill>
              </a:rPr>
              <a:t> </a:t>
            </a:r>
            <a:r>
              <a:rPr lang="sk-SK" sz="2800" b="1" dirty="0" err="1" smtClean="0">
                <a:solidFill>
                  <a:schemeClr val="accent4">
                    <a:lumMod val="75000"/>
                  </a:schemeClr>
                </a:solidFill>
              </a:rPr>
              <a:t>picture</a:t>
            </a:r>
            <a:r>
              <a:rPr lang="sk-SK" sz="2800" b="1" dirty="0" smtClean="0">
                <a:solidFill>
                  <a:schemeClr val="accent4">
                    <a:lumMod val="75000"/>
                  </a:schemeClr>
                </a:solidFill>
              </a:rPr>
              <a:t>), Diely.</a:t>
            </a:r>
            <a:endParaRPr lang="sk-SK" sz="2800" b="1" dirty="0">
              <a:solidFill>
                <a:schemeClr val="accent4">
                  <a:lumMod val="75000"/>
                </a:schemeClr>
              </a:solidFill>
            </a:endParaRPr>
          </a:p>
        </p:txBody>
      </p:sp>
      <p:pic>
        <p:nvPicPr>
          <p:cNvPr id="4" name="Zástupný symbol obsahu 3" descr="Klokočina.JPG"/>
          <p:cNvPicPr>
            <a:picLocks noGrp="1" noChangeAspect="1"/>
          </p:cNvPicPr>
          <p:nvPr>
            <p:ph idx="1"/>
          </p:nvPr>
        </p:nvPicPr>
        <p:blipFill>
          <a:blip r:embed="rId3" cstate="print">
            <a:lum bright="10000" contrast="20000"/>
          </a:blip>
          <a:stretch>
            <a:fillRect/>
          </a:stretch>
        </p:blipFill>
        <p:spPr>
          <a:xfrm>
            <a:off x="27486" y="2500306"/>
            <a:ext cx="9116514" cy="4357694"/>
          </a:xfrm>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57232"/>
          </a:xfrm>
        </p:spPr>
        <p:txBody>
          <a:bodyPr>
            <a:normAutofit fontScale="90000"/>
          </a:bodyPr>
          <a:lstStyle/>
          <a:p>
            <a:r>
              <a:rPr lang="sk-SK" sz="3600" b="1" dirty="0" err="1" smtClean="0">
                <a:solidFill>
                  <a:schemeClr val="accent4">
                    <a:lumMod val="75000"/>
                  </a:schemeClr>
                </a:solidFill>
              </a:rPr>
              <a:t>View</a:t>
            </a:r>
            <a:r>
              <a:rPr lang="sk-SK" sz="3600" b="1" dirty="0" smtClean="0">
                <a:solidFill>
                  <a:schemeClr val="accent4">
                    <a:lumMod val="75000"/>
                  </a:schemeClr>
                </a:solidFill>
              </a:rPr>
              <a:t> </a:t>
            </a:r>
            <a:r>
              <a:rPr lang="sk-SK" sz="3600" b="1" dirty="0" err="1" smtClean="0">
                <a:solidFill>
                  <a:schemeClr val="accent4">
                    <a:lumMod val="75000"/>
                  </a:schemeClr>
                </a:solidFill>
              </a:rPr>
              <a:t>of</a:t>
            </a:r>
            <a:r>
              <a:rPr lang="sk-SK" sz="3600" b="1" dirty="0" smtClean="0">
                <a:solidFill>
                  <a:schemeClr val="accent4">
                    <a:lumMod val="75000"/>
                  </a:schemeClr>
                </a:solidFill>
              </a:rPr>
              <a:t> </a:t>
            </a:r>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detached</a:t>
            </a:r>
            <a:r>
              <a:rPr lang="sk-SK" sz="3600" b="1" dirty="0" smtClean="0">
                <a:solidFill>
                  <a:schemeClr val="accent4">
                    <a:lumMod val="75000"/>
                  </a:schemeClr>
                </a:solidFill>
              </a:rPr>
              <a:t> and </a:t>
            </a:r>
            <a:r>
              <a:rPr lang="sk-SK" sz="3600" b="1" dirty="0" err="1" smtClean="0">
                <a:solidFill>
                  <a:schemeClr val="accent4">
                    <a:lumMod val="75000"/>
                  </a:schemeClr>
                </a:solidFill>
              </a:rPr>
              <a:t>terrased</a:t>
            </a:r>
            <a:r>
              <a:rPr lang="sk-SK" sz="3600" b="1" dirty="0" smtClean="0">
                <a:solidFill>
                  <a:schemeClr val="accent4">
                    <a:lumMod val="75000"/>
                  </a:schemeClr>
                </a:solidFill>
              </a:rPr>
              <a:t> </a:t>
            </a:r>
            <a:r>
              <a:rPr lang="sk-SK" sz="3600" b="1" dirty="0" err="1" smtClean="0">
                <a:solidFill>
                  <a:schemeClr val="accent4">
                    <a:lumMod val="75000"/>
                  </a:schemeClr>
                </a:solidFill>
              </a:rPr>
              <a:t>houses</a:t>
            </a:r>
            <a:r>
              <a:rPr lang="sk-SK" sz="3600" b="1" dirty="0" smtClean="0">
                <a:solidFill>
                  <a:schemeClr val="accent4">
                    <a:lumMod val="75000"/>
                  </a:schemeClr>
                </a:solidFill>
              </a:rPr>
              <a:t> in </a:t>
            </a:r>
            <a:r>
              <a:rPr lang="sk-SK" sz="3600" b="1" dirty="0" err="1" smtClean="0">
                <a:solidFill>
                  <a:schemeClr val="accent4">
                    <a:lumMod val="75000"/>
                  </a:schemeClr>
                </a:solidFill>
              </a:rPr>
              <a:t>Zobor</a:t>
            </a:r>
            <a:r>
              <a:rPr lang="sk-SK" sz="3600" b="1" dirty="0" smtClean="0">
                <a:solidFill>
                  <a:schemeClr val="accent4">
                    <a:lumMod val="75000"/>
                  </a:schemeClr>
                </a:solidFill>
              </a:rPr>
              <a:t>.</a:t>
            </a:r>
            <a:endParaRPr lang="sk-SK" sz="3600" b="1" dirty="0">
              <a:solidFill>
                <a:schemeClr val="accent4">
                  <a:lumMod val="75000"/>
                </a:schemeClr>
              </a:solidFill>
            </a:endParaRPr>
          </a:p>
        </p:txBody>
      </p:sp>
      <p:pic>
        <p:nvPicPr>
          <p:cNvPr id="3074" name="Picture 2" descr="I:\Nový priečinok\01480003.JPG"/>
          <p:cNvPicPr>
            <a:picLocks noChangeAspect="1" noChangeArrowheads="1"/>
          </p:cNvPicPr>
          <p:nvPr/>
        </p:nvPicPr>
        <p:blipFill>
          <a:blip r:embed="rId3" cstate="print">
            <a:lum contrast="10000"/>
          </a:blip>
          <a:srcRect/>
          <a:stretch>
            <a:fillRect/>
          </a:stretch>
        </p:blipFill>
        <p:spPr bwMode="auto">
          <a:xfrm>
            <a:off x="285720" y="1071546"/>
            <a:ext cx="8501122" cy="554176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0" y="357166"/>
            <a:ext cx="3071802" cy="6500834"/>
          </a:xfrm>
        </p:spPr>
        <p:txBody>
          <a:bodyPr>
            <a:normAutofit fontScale="70000" lnSpcReduction="20000"/>
          </a:bodyPr>
          <a:lstStyle/>
          <a:p>
            <a:pPr>
              <a:buNone/>
            </a:pPr>
            <a:r>
              <a:rPr lang="sk-SK" b="1" dirty="0"/>
              <a:t> </a:t>
            </a:r>
            <a:r>
              <a:rPr lang="sk-SK" b="1" dirty="0" smtClean="0"/>
              <a:t>    </a:t>
            </a:r>
            <a:r>
              <a:rPr lang="sk-SK" sz="4000" b="1" dirty="0" err="1" smtClean="0">
                <a:solidFill>
                  <a:schemeClr val="accent4">
                    <a:lumMod val="75000"/>
                  </a:schemeClr>
                </a:solidFill>
              </a:rPr>
              <a:t>Economy</a:t>
            </a:r>
            <a:endParaRPr lang="sk-SK" sz="4000" b="1" dirty="0" smtClean="0">
              <a:solidFill>
                <a:schemeClr val="accent4">
                  <a:lumMod val="75000"/>
                </a:schemeClr>
              </a:solidFill>
            </a:endParaRPr>
          </a:p>
          <a:p>
            <a:pPr>
              <a:buNone/>
            </a:pPr>
            <a:r>
              <a:rPr lang="sk-SK" b="1" dirty="0">
                <a:solidFill>
                  <a:schemeClr val="accent4">
                    <a:lumMod val="75000"/>
                  </a:schemeClr>
                </a:solidFill>
              </a:rPr>
              <a:t> </a:t>
            </a:r>
            <a:r>
              <a:rPr lang="sk-SK" b="1" dirty="0" smtClean="0">
                <a:solidFill>
                  <a:schemeClr val="accent4">
                    <a:lumMod val="75000"/>
                  </a:schemeClr>
                </a:solidFill>
              </a:rPr>
              <a:t>  </a:t>
            </a:r>
            <a:r>
              <a:rPr lang="sk-SK" dirty="0" smtClean="0"/>
              <a:t>  </a:t>
            </a:r>
            <a:r>
              <a:rPr lang="sk-SK" sz="3400" dirty="0" smtClean="0"/>
              <a:t>Nitra </a:t>
            </a:r>
            <a:r>
              <a:rPr lang="sk-SK" sz="3400" dirty="0" err="1"/>
              <a:t>is</a:t>
            </a:r>
            <a:r>
              <a:rPr lang="sk-SK" sz="3400" dirty="0"/>
              <a:t> </a:t>
            </a:r>
            <a:r>
              <a:rPr lang="sk-SK" sz="3400" dirty="0" err="1"/>
              <a:t>the</a:t>
            </a:r>
            <a:r>
              <a:rPr lang="sk-SK" sz="3400" dirty="0"/>
              <a:t> </a:t>
            </a:r>
            <a:r>
              <a:rPr lang="sk-SK" sz="3400" dirty="0" err="1"/>
              <a:t>seat</a:t>
            </a:r>
            <a:r>
              <a:rPr lang="sk-SK" sz="3400" dirty="0"/>
              <a:t> </a:t>
            </a:r>
            <a:r>
              <a:rPr lang="sk-SK" sz="3400" dirty="0" err="1"/>
              <a:t>of</a:t>
            </a:r>
            <a:r>
              <a:rPr lang="sk-SK" sz="3400" dirty="0"/>
              <a:t> </a:t>
            </a:r>
            <a:r>
              <a:rPr lang="sk-SK" sz="3400" dirty="0" err="1"/>
              <a:t>the</a:t>
            </a:r>
            <a:r>
              <a:rPr lang="sk-SK" sz="3400" dirty="0"/>
              <a:t> </a:t>
            </a:r>
            <a:r>
              <a:rPr lang="sk-SK" sz="3400" dirty="0" err="1"/>
              <a:t>Nitra</a:t>
            </a:r>
            <a:r>
              <a:rPr lang="sk-SK" sz="3400" dirty="0"/>
              <a:t> </a:t>
            </a:r>
            <a:r>
              <a:rPr lang="sk-SK" sz="3400" dirty="0" err="1"/>
              <a:t>Region</a:t>
            </a:r>
            <a:r>
              <a:rPr lang="sk-SK" sz="3400" dirty="0"/>
              <a:t>, </a:t>
            </a:r>
            <a:r>
              <a:rPr lang="sk-SK" sz="3400" dirty="0" err="1"/>
              <a:t>which</a:t>
            </a:r>
            <a:r>
              <a:rPr lang="sk-SK" sz="3400" dirty="0"/>
              <a:t> </a:t>
            </a:r>
            <a:r>
              <a:rPr lang="sk-SK" sz="3400" dirty="0" err="1"/>
              <a:t>is</a:t>
            </a:r>
            <a:r>
              <a:rPr lang="sk-SK" sz="3400" dirty="0"/>
              <a:t> </a:t>
            </a:r>
            <a:r>
              <a:rPr lang="sk-SK" sz="3400" dirty="0" err="1"/>
              <a:t>an</a:t>
            </a:r>
            <a:r>
              <a:rPr lang="sk-SK" sz="3400" dirty="0"/>
              <a:t> </a:t>
            </a:r>
            <a:r>
              <a:rPr lang="sk-SK" sz="3400" dirty="0" err="1"/>
              <a:t>agricultural</a:t>
            </a:r>
            <a:r>
              <a:rPr lang="sk-SK" sz="3400" dirty="0"/>
              <a:t> </a:t>
            </a:r>
            <a:r>
              <a:rPr lang="sk-SK" sz="3400" dirty="0" err="1"/>
              <a:t>region</a:t>
            </a:r>
            <a:r>
              <a:rPr lang="sk-SK" sz="3400" dirty="0"/>
              <a:t>. </a:t>
            </a:r>
            <a:r>
              <a:rPr lang="sk-SK" sz="3400" dirty="0" err="1"/>
              <a:t>Food</a:t>
            </a:r>
            <a:r>
              <a:rPr lang="sk-SK" sz="3400" dirty="0"/>
              <a:t> (</a:t>
            </a:r>
            <a:r>
              <a:rPr lang="sk-SK" sz="3400" dirty="0" err="1"/>
              <a:t>brewery</a:t>
            </a:r>
            <a:r>
              <a:rPr lang="sk-SK" sz="3400" dirty="0"/>
              <a:t>), </a:t>
            </a:r>
            <a:r>
              <a:rPr lang="sk-SK" sz="3400" dirty="0" err="1"/>
              <a:t>mechanical</a:t>
            </a:r>
            <a:r>
              <a:rPr lang="sk-SK" sz="3400" dirty="0"/>
              <a:t> and </a:t>
            </a:r>
            <a:r>
              <a:rPr lang="sk-SK" sz="3400" dirty="0" err="1"/>
              <a:t>furniture</a:t>
            </a:r>
            <a:r>
              <a:rPr lang="sk-SK" sz="3400" dirty="0"/>
              <a:t> </a:t>
            </a:r>
            <a:r>
              <a:rPr lang="sk-SK" sz="3400" dirty="0" err="1"/>
              <a:t>industries</a:t>
            </a:r>
            <a:r>
              <a:rPr lang="sk-SK" sz="3400" dirty="0"/>
              <a:t> are </a:t>
            </a:r>
            <a:r>
              <a:rPr lang="sk-SK" sz="3400" dirty="0" err="1"/>
              <a:t>based</a:t>
            </a:r>
            <a:r>
              <a:rPr lang="sk-SK" sz="3400" dirty="0"/>
              <a:t> in </a:t>
            </a:r>
            <a:r>
              <a:rPr lang="sk-SK" sz="3400" dirty="0" err="1"/>
              <a:t>the</a:t>
            </a:r>
            <a:r>
              <a:rPr lang="sk-SK" sz="3400" dirty="0"/>
              <a:t> city</a:t>
            </a:r>
            <a:r>
              <a:rPr lang="sk-SK" sz="3400" dirty="0" smtClean="0"/>
              <a:t>.</a:t>
            </a:r>
          </a:p>
          <a:p>
            <a:pPr>
              <a:buNone/>
            </a:pPr>
            <a:r>
              <a:rPr lang="sk-SK" sz="3400" dirty="0" smtClean="0"/>
              <a:t>      </a:t>
            </a:r>
            <a:r>
              <a:rPr lang="sk-SK" sz="3400" b="1" u="sng" dirty="0">
                <a:solidFill>
                  <a:schemeClr val="accent4">
                    <a:lumMod val="75000"/>
                  </a:schemeClr>
                </a:solidFill>
                <a:hlinkClick r:id="rId3" tooltip="Gross domestic product"/>
              </a:rPr>
              <a:t>GDP per </a:t>
            </a:r>
            <a:r>
              <a:rPr lang="sk-SK" sz="3400" b="1" u="sng" dirty="0" err="1">
                <a:solidFill>
                  <a:schemeClr val="accent4">
                    <a:lumMod val="75000"/>
                  </a:schemeClr>
                </a:solidFill>
                <a:hlinkClick r:id="rId3" tooltip="Gross domestic product"/>
              </a:rPr>
              <a:t>capita</a:t>
            </a:r>
            <a:r>
              <a:rPr lang="sk-SK" sz="3400" b="1" dirty="0">
                <a:solidFill>
                  <a:schemeClr val="accent4">
                    <a:lumMod val="75000"/>
                  </a:schemeClr>
                </a:solidFill>
              </a:rPr>
              <a:t> in 2001 </a:t>
            </a:r>
            <a:r>
              <a:rPr lang="sk-SK" sz="3400" b="1" dirty="0" err="1">
                <a:solidFill>
                  <a:schemeClr val="accent4">
                    <a:lumMod val="75000"/>
                  </a:schemeClr>
                </a:solidFill>
              </a:rPr>
              <a:t>was</a:t>
            </a:r>
            <a:r>
              <a:rPr lang="sk-SK" sz="3400" b="1" dirty="0">
                <a:solidFill>
                  <a:schemeClr val="accent4">
                    <a:lumMod val="75000"/>
                  </a:schemeClr>
                </a:solidFill>
              </a:rPr>
              <a:t> </a:t>
            </a:r>
            <a:r>
              <a:rPr lang="sk-SK" sz="3400" b="1" u="sng" dirty="0">
                <a:solidFill>
                  <a:schemeClr val="accent4">
                    <a:lumMod val="75000"/>
                  </a:schemeClr>
                </a:solidFill>
                <a:hlinkClick r:id="rId4" tooltip="Euro"/>
              </a:rPr>
              <a:t>€</a:t>
            </a:r>
            <a:r>
              <a:rPr lang="sk-SK" sz="3400" b="1" dirty="0">
                <a:solidFill>
                  <a:schemeClr val="accent4">
                    <a:lumMod val="75000"/>
                  </a:schemeClr>
                </a:solidFill>
              </a:rPr>
              <a:t>3,643</a:t>
            </a:r>
            <a:r>
              <a:rPr lang="sk-SK" sz="3400" dirty="0"/>
              <a:t>, </a:t>
            </a:r>
            <a:r>
              <a:rPr lang="sk-SK" sz="3400" dirty="0" err="1"/>
              <a:t>which</a:t>
            </a:r>
            <a:r>
              <a:rPr lang="sk-SK" sz="3400" dirty="0"/>
              <a:t> </a:t>
            </a:r>
            <a:r>
              <a:rPr lang="sk-SK" sz="3400" dirty="0" err="1"/>
              <a:t>was</a:t>
            </a:r>
            <a:r>
              <a:rPr lang="sk-SK" sz="3400" dirty="0"/>
              <a:t> </a:t>
            </a:r>
            <a:r>
              <a:rPr lang="sk-SK" sz="3400" dirty="0" err="1"/>
              <a:t>below</a:t>
            </a:r>
            <a:r>
              <a:rPr lang="sk-SK" sz="3400" dirty="0"/>
              <a:t> </a:t>
            </a:r>
            <a:r>
              <a:rPr lang="sk-SK" sz="3400" dirty="0" err="1"/>
              <a:t>Slovakia's</a:t>
            </a:r>
            <a:r>
              <a:rPr lang="sk-SK" sz="3400" dirty="0"/>
              <a:t> </a:t>
            </a:r>
            <a:r>
              <a:rPr lang="sk-SK" sz="3400" dirty="0" err="1"/>
              <a:t>average</a:t>
            </a:r>
            <a:r>
              <a:rPr lang="sk-SK" sz="3400" dirty="0"/>
              <a:t> (€4,400</a:t>
            </a:r>
            <a:r>
              <a:rPr lang="sk-SK" sz="3400" dirty="0" smtClean="0"/>
              <a:t>).</a:t>
            </a:r>
            <a:endParaRPr lang="sk-SK" sz="3400" dirty="0"/>
          </a:p>
          <a:p>
            <a:pPr>
              <a:buNone/>
            </a:pPr>
            <a:r>
              <a:rPr lang="sk-SK" sz="3400" dirty="0" smtClean="0"/>
              <a:t>     </a:t>
            </a:r>
            <a:r>
              <a:rPr lang="sk-SK" sz="3400" dirty="0" err="1" smtClean="0"/>
              <a:t>The</a:t>
            </a:r>
            <a:r>
              <a:rPr lang="sk-SK" sz="3400" dirty="0" smtClean="0"/>
              <a:t> </a:t>
            </a:r>
            <a:r>
              <a:rPr lang="sk-SK" sz="3400" dirty="0"/>
              <a:t>city </a:t>
            </a:r>
            <a:r>
              <a:rPr lang="sk-SK" sz="3400" dirty="0" err="1"/>
              <a:t>plans</a:t>
            </a:r>
            <a:r>
              <a:rPr lang="sk-SK" sz="3400" dirty="0"/>
              <a:t> to </a:t>
            </a:r>
            <a:r>
              <a:rPr lang="sk-SK" sz="3400" dirty="0" err="1"/>
              <a:t>have</a:t>
            </a:r>
            <a:r>
              <a:rPr lang="sk-SK" sz="3400" dirty="0"/>
              <a:t> in 2008 a </a:t>
            </a:r>
            <a:r>
              <a:rPr lang="sk-SK" sz="3400" dirty="0" err="1"/>
              <a:t>balanced</a:t>
            </a:r>
            <a:r>
              <a:rPr lang="sk-SK" sz="3400" dirty="0"/>
              <a:t> </a:t>
            </a:r>
            <a:r>
              <a:rPr lang="sk-SK" sz="3400" dirty="0" err="1"/>
              <a:t>budget</a:t>
            </a:r>
            <a:r>
              <a:rPr lang="sk-SK" sz="3400" dirty="0"/>
              <a:t> </a:t>
            </a:r>
            <a:r>
              <a:rPr lang="sk-SK" sz="3400" dirty="0" err="1"/>
              <a:t>of</a:t>
            </a:r>
            <a:r>
              <a:rPr lang="sk-SK" sz="3400" dirty="0"/>
              <a:t> </a:t>
            </a:r>
            <a:r>
              <a:rPr lang="sk-SK" sz="3400" dirty="0" err="1" smtClean="0"/>
              <a:t>almost</a:t>
            </a:r>
            <a:r>
              <a:rPr lang="sk-SK" sz="3400" dirty="0" smtClean="0"/>
              <a:t> </a:t>
            </a:r>
            <a:r>
              <a:rPr lang="sk-SK" sz="3400" dirty="0"/>
              <a:t>€34 </a:t>
            </a:r>
            <a:r>
              <a:rPr lang="sk-SK" sz="3400" dirty="0" err="1" smtClean="0"/>
              <a:t>million</a:t>
            </a:r>
            <a:r>
              <a:rPr lang="sk-SK" sz="3400" dirty="0" smtClean="0"/>
              <a:t>.</a:t>
            </a:r>
          </a:p>
        </p:txBody>
      </p:sp>
      <p:pic>
        <p:nvPicPr>
          <p:cNvPr id="4" name="Zástupný symbol obsahu 3" descr="park.bmp"/>
          <p:cNvPicPr>
            <a:picLocks noChangeAspect="1"/>
          </p:cNvPicPr>
          <p:nvPr/>
        </p:nvPicPr>
        <p:blipFill>
          <a:blip r:embed="rId5" cstate="print">
            <a:lum contrast="40000"/>
          </a:blip>
          <a:stretch>
            <a:fillRect/>
          </a:stretch>
        </p:blipFill>
        <p:spPr>
          <a:xfrm>
            <a:off x="2928926" y="857232"/>
            <a:ext cx="6001379" cy="4929222"/>
          </a:xfrm>
          <a:prstGeom prst="rect">
            <a:avLst/>
          </a:prstGeom>
        </p:spPr>
      </p:pic>
      <p:sp>
        <p:nvSpPr>
          <p:cNvPr id="5" name="Obdĺžnik 4"/>
          <p:cNvSpPr/>
          <p:nvPr/>
        </p:nvSpPr>
        <p:spPr>
          <a:xfrm>
            <a:off x="2643174" y="6143644"/>
            <a:ext cx="6500826" cy="461665"/>
          </a:xfrm>
          <a:prstGeom prst="rect">
            <a:avLst/>
          </a:prstGeom>
        </p:spPr>
        <p:txBody>
          <a:bodyPr wrap="square">
            <a:spAutoFit/>
          </a:bodyPr>
          <a:lstStyle/>
          <a:p>
            <a:r>
              <a:rPr lang="sk-SK" sz="2400" b="1" dirty="0" smtClean="0">
                <a:solidFill>
                  <a:schemeClr val="accent4">
                    <a:lumMod val="75000"/>
                  </a:schemeClr>
                </a:solidFill>
              </a:rPr>
              <a:t>      </a:t>
            </a:r>
            <a:r>
              <a:rPr lang="sk-SK" sz="2400" b="1" dirty="0" err="1" smtClean="0">
                <a:solidFill>
                  <a:schemeClr val="accent4">
                    <a:lumMod val="75000"/>
                  </a:schemeClr>
                </a:solidFill>
              </a:rPr>
              <a:t>Industrial</a:t>
            </a:r>
            <a:r>
              <a:rPr lang="sk-SK" sz="2400" b="1" dirty="0" smtClean="0">
                <a:solidFill>
                  <a:schemeClr val="accent4">
                    <a:lumMod val="75000"/>
                  </a:schemeClr>
                </a:solidFill>
              </a:rPr>
              <a:t> park in </a:t>
            </a:r>
            <a:r>
              <a:rPr lang="sk-SK" sz="2400" b="1" dirty="0" err="1" smtClean="0">
                <a:solidFill>
                  <a:schemeClr val="accent4">
                    <a:lumMod val="75000"/>
                  </a:schemeClr>
                </a:solidFill>
              </a:rPr>
              <a:t>the</a:t>
            </a:r>
            <a:r>
              <a:rPr lang="sk-SK" sz="2400" b="1" dirty="0" smtClean="0">
                <a:solidFill>
                  <a:schemeClr val="accent4">
                    <a:lumMod val="75000"/>
                  </a:schemeClr>
                </a:solidFill>
              </a:rPr>
              <a:t> </a:t>
            </a:r>
            <a:r>
              <a:rPr lang="sk-SK" sz="2400" b="1" dirty="0" err="1" smtClean="0">
                <a:solidFill>
                  <a:schemeClr val="accent4">
                    <a:lumMod val="75000"/>
                  </a:schemeClr>
                </a:solidFill>
              </a:rPr>
              <a:t>south</a:t>
            </a:r>
            <a:r>
              <a:rPr lang="sk-SK" sz="2400" b="1" dirty="0" smtClean="0">
                <a:solidFill>
                  <a:schemeClr val="accent4">
                    <a:lumMod val="75000"/>
                  </a:schemeClr>
                </a:solidFill>
              </a:rPr>
              <a:t> part </a:t>
            </a:r>
            <a:r>
              <a:rPr lang="sk-SK" sz="2400" b="1" dirty="0" err="1" smtClean="0">
                <a:solidFill>
                  <a:schemeClr val="accent4">
                    <a:lumMod val="75000"/>
                  </a:schemeClr>
                </a:solidFill>
              </a:rPr>
              <a:t>of</a:t>
            </a:r>
            <a:r>
              <a:rPr lang="sk-SK" sz="2400" b="1" dirty="0" smtClean="0">
                <a:solidFill>
                  <a:schemeClr val="accent4">
                    <a:lumMod val="75000"/>
                  </a:schemeClr>
                </a:solidFill>
              </a:rPr>
              <a:t> </a:t>
            </a:r>
            <a:r>
              <a:rPr lang="sk-SK" sz="2400" b="1" dirty="0" err="1" smtClean="0">
                <a:solidFill>
                  <a:schemeClr val="accent4">
                    <a:lumMod val="75000"/>
                  </a:schemeClr>
                </a:solidFill>
              </a:rPr>
              <a:t>the</a:t>
            </a:r>
            <a:r>
              <a:rPr lang="sk-SK" sz="2400" b="1" dirty="0" smtClean="0">
                <a:solidFill>
                  <a:schemeClr val="accent4">
                    <a:lumMod val="75000"/>
                  </a:schemeClr>
                </a:solidFill>
              </a:rPr>
              <a:t> </a:t>
            </a:r>
            <a:r>
              <a:rPr lang="sk-SK" sz="2400" b="1" dirty="0" err="1" smtClean="0">
                <a:solidFill>
                  <a:schemeClr val="accent4">
                    <a:lumMod val="75000"/>
                  </a:schemeClr>
                </a:solidFill>
              </a:rPr>
              <a:t>town</a:t>
            </a:r>
            <a:r>
              <a:rPr lang="sk-SK" sz="2000" b="1" dirty="0" smtClean="0">
                <a:solidFill>
                  <a:schemeClr val="accent4">
                    <a:lumMod val="75000"/>
                  </a:schemeClr>
                </a:solidFill>
              </a:rPr>
              <a:t>.</a:t>
            </a:r>
            <a:endParaRPr lang="sk-SK" sz="2000" b="1"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err="1">
                <a:solidFill>
                  <a:schemeClr val="accent4">
                    <a:lumMod val="75000"/>
                  </a:schemeClr>
                </a:solidFill>
              </a:rPr>
              <a:t>Government</a:t>
            </a:r>
            <a:r>
              <a:rPr lang="sk-SK" b="1" dirty="0">
                <a:solidFill>
                  <a:schemeClr val="accent4">
                    <a:lumMod val="75000"/>
                  </a:schemeClr>
                </a:solidFill>
              </a:rPr>
              <a:t/>
            </a:r>
            <a:br>
              <a:rPr lang="sk-SK" b="1" dirty="0">
                <a:solidFill>
                  <a:schemeClr val="accent4">
                    <a:lumMod val="75000"/>
                  </a:schemeClr>
                </a:solidFill>
              </a:rPr>
            </a:br>
            <a:endParaRPr lang="sk-SK" dirty="0">
              <a:solidFill>
                <a:schemeClr val="accent4">
                  <a:lumMod val="75000"/>
                </a:schemeClr>
              </a:solidFill>
            </a:endParaRPr>
          </a:p>
        </p:txBody>
      </p:sp>
      <p:sp>
        <p:nvSpPr>
          <p:cNvPr id="3" name="Zástupný symbol obsahu 2"/>
          <p:cNvSpPr>
            <a:spLocks noGrp="1"/>
          </p:cNvSpPr>
          <p:nvPr>
            <p:ph idx="1"/>
          </p:nvPr>
        </p:nvSpPr>
        <p:spPr/>
        <p:txBody>
          <a:bodyPr>
            <a:normAutofit fontScale="92500" lnSpcReduction="10000"/>
          </a:bodyPr>
          <a:lstStyle/>
          <a:p>
            <a:r>
              <a:rPr lang="sk-SK" dirty="0" err="1"/>
              <a:t>The</a:t>
            </a:r>
            <a:r>
              <a:rPr lang="sk-SK" dirty="0"/>
              <a:t> city </a:t>
            </a:r>
            <a:r>
              <a:rPr lang="sk-SK" dirty="0" err="1"/>
              <a:t>is</a:t>
            </a:r>
            <a:r>
              <a:rPr lang="sk-SK" dirty="0"/>
              <a:t> </a:t>
            </a:r>
            <a:r>
              <a:rPr lang="sk-SK" dirty="0" err="1"/>
              <a:t>governed</a:t>
            </a:r>
            <a:r>
              <a:rPr lang="sk-SK" dirty="0"/>
              <a:t> by a </a:t>
            </a:r>
            <a:r>
              <a:rPr lang="sk-SK" u="sng" dirty="0" err="1">
                <a:hlinkClick r:id="rId3" tooltip="Mayor"/>
              </a:rPr>
              <a:t>mayor</a:t>
            </a:r>
            <a:r>
              <a:rPr lang="sk-SK" dirty="0"/>
              <a:t> </a:t>
            </a:r>
            <a:r>
              <a:rPr lang="sk-SK" dirty="0" smtClean="0"/>
              <a:t>and </a:t>
            </a:r>
            <a:r>
              <a:rPr lang="sk-SK" dirty="0"/>
              <a:t>a </a:t>
            </a:r>
            <a:r>
              <a:rPr lang="sk-SK" u="sng" dirty="0">
                <a:hlinkClick r:id="rId4" tooltip="City council"/>
              </a:rPr>
              <a:t>city </a:t>
            </a:r>
            <a:r>
              <a:rPr lang="sk-SK" u="sng" dirty="0" err="1">
                <a:hlinkClick r:id="rId4" tooltip="City council"/>
              </a:rPr>
              <a:t>council</a:t>
            </a:r>
            <a:r>
              <a:rPr lang="sk-SK" dirty="0"/>
              <a:t> </a:t>
            </a:r>
            <a:r>
              <a:rPr lang="sk-SK" dirty="0" smtClean="0"/>
              <a:t>.</a:t>
            </a:r>
          </a:p>
          <a:p>
            <a:r>
              <a:rPr lang="sk-SK" dirty="0" smtClean="0"/>
              <a:t> </a:t>
            </a:r>
            <a:r>
              <a:rPr lang="sk-SK" dirty="0" err="1"/>
              <a:t>The</a:t>
            </a:r>
            <a:r>
              <a:rPr lang="sk-SK" dirty="0"/>
              <a:t> </a:t>
            </a:r>
            <a:r>
              <a:rPr lang="sk-SK" dirty="0" err="1"/>
              <a:t>mayor</a:t>
            </a:r>
            <a:r>
              <a:rPr lang="sk-SK" dirty="0"/>
              <a:t> </a:t>
            </a:r>
            <a:r>
              <a:rPr lang="sk-SK" dirty="0" err="1"/>
              <a:t>is</a:t>
            </a:r>
            <a:r>
              <a:rPr lang="sk-SK" dirty="0"/>
              <a:t> </a:t>
            </a:r>
            <a:r>
              <a:rPr lang="sk-SK" dirty="0" err="1"/>
              <a:t>the</a:t>
            </a:r>
            <a:r>
              <a:rPr lang="sk-SK" dirty="0"/>
              <a:t> </a:t>
            </a:r>
            <a:r>
              <a:rPr lang="sk-SK" dirty="0" err="1"/>
              <a:t>head</a:t>
            </a:r>
            <a:r>
              <a:rPr lang="sk-SK" dirty="0"/>
              <a:t> </a:t>
            </a:r>
            <a:r>
              <a:rPr lang="sk-SK" dirty="0" err="1"/>
              <a:t>of</a:t>
            </a:r>
            <a:r>
              <a:rPr lang="sk-SK" dirty="0"/>
              <a:t> </a:t>
            </a:r>
            <a:r>
              <a:rPr lang="sk-SK" dirty="0" err="1"/>
              <a:t>the</a:t>
            </a:r>
            <a:r>
              <a:rPr lang="sk-SK" dirty="0"/>
              <a:t> city and </a:t>
            </a:r>
            <a:r>
              <a:rPr lang="sk-SK" dirty="0" err="1"/>
              <a:t>its</a:t>
            </a:r>
            <a:r>
              <a:rPr lang="sk-SK" dirty="0"/>
              <a:t> </a:t>
            </a:r>
            <a:r>
              <a:rPr lang="sk-SK" dirty="0" err="1"/>
              <a:t>chief</a:t>
            </a:r>
            <a:r>
              <a:rPr lang="sk-SK" dirty="0"/>
              <a:t> </a:t>
            </a:r>
            <a:r>
              <a:rPr lang="sk-SK" dirty="0" err="1"/>
              <a:t>executive</a:t>
            </a:r>
            <a:r>
              <a:rPr lang="sk-SK" dirty="0"/>
              <a:t>. </a:t>
            </a:r>
            <a:r>
              <a:rPr lang="sk-SK" dirty="0" err="1"/>
              <a:t>The</a:t>
            </a:r>
            <a:r>
              <a:rPr lang="sk-SK" dirty="0"/>
              <a:t> term </a:t>
            </a:r>
            <a:r>
              <a:rPr lang="sk-SK" dirty="0" err="1"/>
              <a:t>of</a:t>
            </a:r>
            <a:r>
              <a:rPr lang="sk-SK" dirty="0"/>
              <a:t> </a:t>
            </a:r>
            <a:r>
              <a:rPr lang="sk-SK" dirty="0" err="1"/>
              <a:t>office</a:t>
            </a:r>
            <a:r>
              <a:rPr lang="sk-SK" dirty="0"/>
              <a:t> </a:t>
            </a:r>
            <a:r>
              <a:rPr lang="sk-SK" dirty="0" err="1"/>
              <a:t>is</a:t>
            </a:r>
            <a:r>
              <a:rPr lang="sk-SK" dirty="0"/>
              <a:t> </a:t>
            </a:r>
            <a:r>
              <a:rPr lang="sk-SK" dirty="0" err="1"/>
              <a:t>for</a:t>
            </a:r>
            <a:r>
              <a:rPr lang="sk-SK" dirty="0"/>
              <a:t> </a:t>
            </a:r>
            <a:r>
              <a:rPr lang="sk-SK" dirty="0" err="1"/>
              <a:t>four</a:t>
            </a:r>
            <a:r>
              <a:rPr lang="sk-SK" dirty="0"/>
              <a:t> </a:t>
            </a:r>
            <a:r>
              <a:rPr lang="sk-SK" dirty="0" err="1"/>
              <a:t>years</a:t>
            </a:r>
            <a:r>
              <a:rPr lang="sk-SK" dirty="0"/>
              <a:t>. </a:t>
            </a:r>
            <a:endParaRPr lang="sk-SK" dirty="0" smtClean="0"/>
          </a:p>
          <a:p>
            <a:r>
              <a:rPr lang="sk-SK" dirty="0" err="1" smtClean="0"/>
              <a:t>The</a:t>
            </a:r>
            <a:r>
              <a:rPr lang="sk-SK" dirty="0" smtClean="0"/>
              <a:t> </a:t>
            </a:r>
            <a:r>
              <a:rPr lang="sk-SK" dirty="0" err="1"/>
              <a:t>current</a:t>
            </a:r>
            <a:r>
              <a:rPr lang="sk-SK" dirty="0"/>
              <a:t> </a:t>
            </a:r>
            <a:r>
              <a:rPr lang="sk-SK" dirty="0" err="1"/>
              <a:t>mayor</a:t>
            </a:r>
            <a:r>
              <a:rPr lang="sk-SK" dirty="0"/>
              <a:t>, </a:t>
            </a:r>
            <a:r>
              <a:rPr lang="sk-SK" u="sng" dirty="0">
                <a:hlinkClick r:id="rId5" tooltip="Jozef Dvonč (page does not exist)"/>
              </a:rPr>
              <a:t>Jozef </a:t>
            </a:r>
            <a:r>
              <a:rPr lang="sk-SK" u="sng" dirty="0" err="1">
                <a:hlinkClick r:id="rId5" tooltip="Jozef Dvonč (page does not exist)"/>
              </a:rPr>
              <a:t>Dvonč</a:t>
            </a:r>
            <a:r>
              <a:rPr lang="sk-SK" dirty="0"/>
              <a:t>, </a:t>
            </a:r>
            <a:r>
              <a:rPr lang="sk-SK" dirty="0" err="1"/>
              <a:t>won</a:t>
            </a:r>
            <a:r>
              <a:rPr lang="sk-SK" dirty="0"/>
              <a:t> </a:t>
            </a:r>
            <a:r>
              <a:rPr lang="sk-SK" dirty="0" err="1"/>
              <a:t>the</a:t>
            </a:r>
            <a:r>
              <a:rPr lang="sk-SK" dirty="0"/>
              <a:t> </a:t>
            </a:r>
            <a:r>
              <a:rPr lang="sk-SK" dirty="0" err="1"/>
              <a:t>municipal</a:t>
            </a:r>
            <a:r>
              <a:rPr lang="sk-SK" dirty="0"/>
              <a:t> </a:t>
            </a:r>
            <a:r>
              <a:rPr lang="sk-SK" dirty="0" err="1"/>
              <a:t>election</a:t>
            </a:r>
            <a:r>
              <a:rPr lang="sk-SK" dirty="0"/>
              <a:t> in 2006 and </a:t>
            </a:r>
            <a:r>
              <a:rPr lang="sk-SK" dirty="0" err="1"/>
              <a:t>is</a:t>
            </a:r>
            <a:r>
              <a:rPr lang="sk-SK" dirty="0"/>
              <a:t> </a:t>
            </a:r>
            <a:r>
              <a:rPr lang="sk-SK" dirty="0" err="1"/>
              <a:t>supported</a:t>
            </a:r>
            <a:r>
              <a:rPr lang="sk-SK" dirty="0"/>
              <a:t> by </a:t>
            </a:r>
            <a:r>
              <a:rPr lang="sk-SK" dirty="0" err="1"/>
              <a:t>these</a:t>
            </a:r>
            <a:r>
              <a:rPr lang="sk-SK" dirty="0"/>
              <a:t> </a:t>
            </a:r>
            <a:r>
              <a:rPr lang="sk-SK" dirty="0" err="1"/>
              <a:t>political</a:t>
            </a:r>
            <a:r>
              <a:rPr lang="sk-SK" dirty="0"/>
              <a:t> </a:t>
            </a:r>
            <a:r>
              <a:rPr lang="sk-SK" dirty="0" err="1"/>
              <a:t>parties</a:t>
            </a:r>
            <a:r>
              <a:rPr lang="sk-SK" dirty="0"/>
              <a:t>: </a:t>
            </a:r>
            <a:r>
              <a:rPr lang="sk-SK" u="sng" dirty="0" err="1">
                <a:hlinkClick r:id="rId6" tooltip="Direction – Social Democracy"/>
              </a:rPr>
              <a:t>Smer-SD</a:t>
            </a:r>
            <a:r>
              <a:rPr lang="sk-SK" dirty="0"/>
              <a:t>, </a:t>
            </a:r>
            <a:r>
              <a:rPr lang="sk-SK" u="sng" dirty="0">
                <a:hlinkClick r:id="rId7" tooltip="Christian Democratic Movement"/>
              </a:rPr>
              <a:t>KDH</a:t>
            </a:r>
            <a:r>
              <a:rPr lang="sk-SK" dirty="0"/>
              <a:t>, </a:t>
            </a:r>
            <a:r>
              <a:rPr lang="sk-SK" u="sng" dirty="0">
                <a:hlinkClick r:id="rId8" tooltip="Slovak National Party"/>
              </a:rPr>
              <a:t>SNS</a:t>
            </a:r>
            <a:r>
              <a:rPr lang="sk-SK" dirty="0"/>
              <a:t>, </a:t>
            </a:r>
            <a:r>
              <a:rPr lang="sk-SK" u="sng" dirty="0">
                <a:hlinkClick r:id="rId9" tooltip="Free Forum"/>
              </a:rPr>
              <a:t>SF</a:t>
            </a:r>
            <a:r>
              <a:rPr lang="sk-SK" dirty="0"/>
              <a:t> and </a:t>
            </a:r>
            <a:r>
              <a:rPr lang="sk-SK" u="sng" dirty="0">
                <a:hlinkClick r:id="rId10" tooltip="Movement for Democracy (Slovakia)"/>
              </a:rPr>
              <a:t>HZD</a:t>
            </a:r>
            <a:r>
              <a:rPr lang="sk-SK" dirty="0"/>
              <a:t>. </a:t>
            </a:r>
            <a:endParaRPr lang="sk-SK" dirty="0" smtClean="0"/>
          </a:p>
          <a:p>
            <a:r>
              <a:rPr lang="sk-SK" dirty="0" err="1" smtClean="0"/>
              <a:t>The</a:t>
            </a:r>
            <a:r>
              <a:rPr lang="sk-SK" dirty="0" smtClean="0"/>
              <a:t> </a:t>
            </a:r>
            <a:r>
              <a:rPr lang="sk-SK" dirty="0"/>
              <a:t>city </a:t>
            </a:r>
            <a:r>
              <a:rPr lang="sk-SK" dirty="0" err="1"/>
              <a:t>council</a:t>
            </a:r>
            <a:r>
              <a:rPr lang="sk-SK" dirty="0"/>
              <a:t> </a:t>
            </a:r>
            <a:r>
              <a:rPr lang="sk-SK" dirty="0" err="1"/>
              <a:t>is</a:t>
            </a:r>
            <a:r>
              <a:rPr lang="sk-SK" dirty="0"/>
              <a:t> </a:t>
            </a:r>
            <a:r>
              <a:rPr lang="sk-SK" dirty="0" err="1"/>
              <a:t>the</a:t>
            </a:r>
            <a:r>
              <a:rPr lang="sk-SK" dirty="0"/>
              <a:t> </a:t>
            </a:r>
            <a:r>
              <a:rPr lang="sk-SK" dirty="0" err="1"/>
              <a:t>legislative</a:t>
            </a:r>
            <a:r>
              <a:rPr lang="sk-SK" dirty="0"/>
              <a:t> body, </a:t>
            </a:r>
            <a:r>
              <a:rPr lang="sk-SK" dirty="0" err="1"/>
              <a:t>with</a:t>
            </a:r>
            <a:r>
              <a:rPr lang="sk-SK" dirty="0"/>
              <a:t> 31 </a:t>
            </a:r>
            <a:r>
              <a:rPr lang="sk-SK" dirty="0" err="1"/>
              <a:t>councillors</a:t>
            </a:r>
            <a:r>
              <a:rPr lang="sk-SK" dirty="0" smtClean="0"/>
              <a:t>.</a:t>
            </a:r>
            <a:endParaRPr lang="sk-SK" dirty="0"/>
          </a:p>
          <a:p>
            <a:pPr>
              <a:buNone/>
            </a:pPr>
            <a:endParaRPr lang="sk-SK"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lum contrast="20000"/>
          </a:blip>
          <a:srcRect/>
          <a:stretch>
            <a:fillRect/>
          </a:stretch>
        </p:blipFill>
        <p:spPr bwMode="auto">
          <a:xfrm>
            <a:off x="0" y="0"/>
            <a:ext cx="1091288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43173" y="274638"/>
            <a:ext cx="6288555" cy="582594"/>
          </a:xfrm>
        </p:spPr>
        <p:txBody>
          <a:bodyPr>
            <a:normAutofit fontScale="90000"/>
          </a:bodyPr>
          <a:lstStyle/>
          <a:p>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current</a:t>
            </a:r>
            <a:r>
              <a:rPr lang="sk-SK" sz="3600" b="1" dirty="0" smtClean="0">
                <a:solidFill>
                  <a:schemeClr val="accent4">
                    <a:lumMod val="75000"/>
                  </a:schemeClr>
                </a:solidFill>
              </a:rPr>
              <a:t> </a:t>
            </a:r>
            <a:r>
              <a:rPr lang="sk-SK" sz="3600" b="1" dirty="0" err="1" smtClean="0">
                <a:solidFill>
                  <a:schemeClr val="accent4">
                    <a:lumMod val="75000"/>
                  </a:schemeClr>
                </a:solidFill>
              </a:rPr>
              <a:t>mayor</a:t>
            </a:r>
            <a:r>
              <a:rPr lang="sk-SK" sz="3600" b="1" dirty="0" smtClean="0">
                <a:solidFill>
                  <a:schemeClr val="accent4">
                    <a:lumMod val="75000"/>
                  </a:schemeClr>
                </a:solidFill>
              </a:rPr>
              <a:t>, </a:t>
            </a:r>
            <a:r>
              <a:rPr lang="sk-SK" sz="3600" b="1" u="sng" dirty="0" smtClean="0">
                <a:solidFill>
                  <a:schemeClr val="accent4">
                    <a:lumMod val="75000"/>
                  </a:schemeClr>
                </a:solidFill>
              </a:rPr>
              <a:t>Jozef </a:t>
            </a:r>
            <a:r>
              <a:rPr lang="sk-SK" sz="3600" b="1" u="sng" dirty="0" err="1" smtClean="0">
                <a:solidFill>
                  <a:schemeClr val="accent4">
                    <a:lumMod val="75000"/>
                  </a:schemeClr>
                </a:solidFill>
              </a:rPr>
              <a:t>Dvonč</a:t>
            </a:r>
            <a:r>
              <a:rPr lang="sk-SK" sz="3600" b="1" u="sng" dirty="0" smtClean="0">
                <a:solidFill>
                  <a:srgbClr val="00B0F0"/>
                </a:solidFill>
              </a:rPr>
              <a:t>.</a:t>
            </a:r>
            <a:endParaRPr lang="sk-SK" sz="3600" b="1" dirty="0">
              <a:solidFill>
                <a:srgbClr val="00B0F0"/>
              </a:solidFill>
            </a:endParaRPr>
          </a:p>
        </p:txBody>
      </p:sp>
      <p:pic>
        <p:nvPicPr>
          <p:cNvPr id="4" name="Zástupný symbol obsahu 3" descr="strihapasku300-r137.jpg"/>
          <p:cNvPicPr>
            <a:picLocks noGrp="1" noChangeAspect="1"/>
          </p:cNvPicPr>
          <p:nvPr>
            <p:ph idx="1"/>
          </p:nvPr>
        </p:nvPicPr>
        <p:blipFill>
          <a:blip r:embed="rId3" cstate="print"/>
          <a:stretch>
            <a:fillRect/>
          </a:stretch>
        </p:blipFill>
        <p:spPr>
          <a:xfrm>
            <a:off x="0" y="3428976"/>
            <a:ext cx="4572032" cy="3429024"/>
          </a:xfrm>
        </p:spPr>
      </p:pic>
      <p:pic>
        <p:nvPicPr>
          <p:cNvPr id="6" name="Obrázok 5" descr="0926_29.jpg"/>
          <p:cNvPicPr>
            <a:picLocks noChangeAspect="1"/>
          </p:cNvPicPr>
          <p:nvPr/>
        </p:nvPicPr>
        <p:blipFill>
          <a:blip r:embed="rId4" cstate="print"/>
          <a:stretch>
            <a:fillRect/>
          </a:stretch>
        </p:blipFill>
        <p:spPr>
          <a:xfrm>
            <a:off x="6144059" y="1000108"/>
            <a:ext cx="2728499" cy="2049406"/>
          </a:xfrm>
          <a:prstGeom prst="rect">
            <a:avLst/>
          </a:prstGeom>
        </p:spPr>
      </p:pic>
      <p:pic>
        <p:nvPicPr>
          <p:cNvPr id="7" name="Obrázok 6" descr="4-300.jpg"/>
          <p:cNvPicPr>
            <a:picLocks noChangeAspect="1"/>
          </p:cNvPicPr>
          <p:nvPr/>
        </p:nvPicPr>
        <p:blipFill>
          <a:blip r:embed="rId5" cstate="print"/>
          <a:stretch>
            <a:fillRect/>
          </a:stretch>
        </p:blipFill>
        <p:spPr>
          <a:xfrm>
            <a:off x="4572000" y="3124916"/>
            <a:ext cx="4572000" cy="3733084"/>
          </a:xfrm>
          <a:prstGeom prst="rect">
            <a:avLst/>
          </a:prstGeom>
        </p:spPr>
      </p:pic>
      <p:pic>
        <p:nvPicPr>
          <p:cNvPr id="8" name="Obrázok 7" descr="P7260024.JPG"/>
          <p:cNvPicPr>
            <a:picLocks noChangeAspect="1"/>
          </p:cNvPicPr>
          <p:nvPr/>
        </p:nvPicPr>
        <p:blipFill>
          <a:blip r:embed="rId6" cstate="print"/>
          <a:stretch>
            <a:fillRect/>
          </a:stretch>
        </p:blipFill>
        <p:spPr>
          <a:xfrm>
            <a:off x="4214810" y="1643050"/>
            <a:ext cx="2496489" cy="1857388"/>
          </a:xfrm>
          <a:prstGeom prst="rect">
            <a:avLst/>
          </a:prstGeom>
        </p:spPr>
      </p:pic>
      <p:pic>
        <p:nvPicPr>
          <p:cNvPr id="9" name="Obrázok 8" descr="6.jpg"/>
          <p:cNvPicPr>
            <a:picLocks noChangeAspect="1"/>
          </p:cNvPicPr>
          <p:nvPr/>
        </p:nvPicPr>
        <p:blipFill>
          <a:blip r:embed="rId7" cstate="print"/>
          <a:stretch>
            <a:fillRect/>
          </a:stretch>
        </p:blipFill>
        <p:spPr>
          <a:xfrm>
            <a:off x="0" y="1"/>
            <a:ext cx="2285984" cy="3437570"/>
          </a:xfrm>
          <a:prstGeom prst="rect">
            <a:avLst/>
          </a:prstGeom>
        </p:spPr>
      </p:pic>
      <p:pic>
        <p:nvPicPr>
          <p:cNvPr id="10" name="Obrázok 9" descr="gresso490.jpg"/>
          <p:cNvPicPr>
            <a:picLocks noChangeAspect="1"/>
          </p:cNvPicPr>
          <p:nvPr/>
        </p:nvPicPr>
        <p:blipFill>
          <a:blip r:embed="rId8" cstate="print"/>
          <a:stretch>
            <a:fillRect/>
          </a:stretch>
        </p:blipFill>
        <p:spPr>
          <a:xfrm>
            <a:off x="2214546" y="1000108"/>
            <a:ext cx="2397120" cy="193237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b="1" dirty="0" err="1">
                <a:solidFill>
                  <a:schemeClr val="accent4">
                    <a:lumMod val="75000"/>
                  </a:schemeClr>
                </a:solidFill>
              </a:rPr>
              <a:t>Education</a:t>
            </a:r>
            <a:r>
              <a:rPr lang="sk-SK" b="1" dirty="0">
                <a:solidFill>
                  <a:schemeClr val="accent4">
                    <a:lumMod val="75000"/>
                  </a:schemeClr>
                </a:solidFill>
              </a:rPr>
              <a:t/>
            </a:r>
            <a:br>
              <a:rPr lang="sk-SK" b="1" dirty="0">
                <a:solidFill>
                  <a:schemeClr val="accent4">
                    <a:lumMod val="75000"/>
                  </a:schemeClr>
                </a:solidFill>
              </a:rPr>
            </a:br>
            <a:endParaRPr lang="sk-SK" dirty="0">
              <a:solidFill>
                <a:schemeClr val="accent4">
                  <a:lumMod val="75000"/>
                </a:schemeClr>
              </a:solidFill>
            </a:endParaRPr>
          </a:p>
        </p:txBody>
      </p:sp>
      <p:sp>
        <p:nvSpPr>
          <p:cNvPr id="3" name="Zástupný symbol obsahu 2"/>
          <p:cNvSpPr>
            <a:spLocks noGrp="1"/>
          </p:cNvSpPr>
          <p:nvPr>
            <p:ph idx="1"/>
          </p:nvPr>
        </p:nvSpPr>
        <p:spPr>
          <a:xfrm>
            <a:off x="0" y="857232"/>
            <a:ext cx="9144000" cy="6000769"/>
          </a:xfrm>
        </p:spPr>
        <p:txBody>
          <a:bodyPr>
            <a:normAutofit lnSpcReduction="10000"/>
          </a:bodyPr>
          <a:lstStyle/>
          <a:p>
            <a:r>
              <a:rPr lang="sk-SK" dirty="0" err="1" smtClean="0"/>
              <a:t>The</a:t>
            </a:r>
            <a:r>
              <a:rPr lang="sk-SK" dirty="0" smtClean="0"/>
              <a:t> </a:t>
            </a:r>
            <a:r>
              <a:rPr lang="sk-SK" dirty="0" err="1"/>
              <a:t>city's</a:t>
            </a:r>
            <a:r>
              <a:rPr lang="sk-SK" dirty="0"/>
              <a:t> </a:t>
            </a:r>
            <a:r>
              <a:rPr lang="sk-SK" dirty="0" err="1"/>
              <a:t>system</a:t>
            </a:r>
            <a:r>
              <a:rPr lang="sk-SK" dirty="0"/>
              <a:t> </a:t>
            </a:r>
            <a:r>
              <a:rPr lang="sk-SK" dirty="0" err="1"/>
              <a:t>of</a:t>
            </a:r>
            <a:r>
              <a:rPr lang="sk-SK" dirty="0"/>
              <a:t> </a:t>
            </a:r>
            <a:r>
              <a:rPr lang="sk-SK" dirty="0" err="1"/>
              <a:t>primary</a:t>
            </a:r>
            <a:r>
              <a:rPr lang="sk-SK" dirty="0"/>
              <a:t> </a:t>
            </a:r>
            <a:r>
              <a:rPr lang="sk-SK" dirty="0" err="1"/>
              <a:t>education</a:t>
            </a:r>
            <a:r>
              <a:rPr lang="sk-SK" dirty="0"/>
              <a:t> </a:t>
            </a:r>
            <a:r>
              <a:rPr lang="sk-SK" dirty="0" err="1"/>
              <a:t>consists</a:t>
            </a:r>
            <a:r>
              <a:rPr lang="sk-SK" dirty="0"/>
              <a:t> </a:t>
            </a:r>
            <a:r>
              <a:rPr lang="sk-SK" dirty="0" err="1"/>
              <a:t>of</a:t>
            </a:r>
            <a:r>
              <a:rPr lang="sk-SK" dirty="0"/>
              <a:t> 14 </a:t>
            </a:r>
            <a:r>
              <a:rPr lang="sk-SK" dirty="0" err="1"/>
              <a:t>public</a:t>
            </a:r>
            <a:r>
              <a:rPr lang="sk-SK" dirty="0"/>
              <a:t> </a:t>
            </a:r>
            <a:r>
              <a:rPr lang="sk-SK" dirty="0" err="1"/>
              <a:t>schools</a:t>
            </a:r>
            <a:r>
              <a:rPr lang="sk-SK" dirty="0"/>
              <a:t> and </a:t>
            </a:r>
            <a:r>
              <a:rPr lang="sk-SK" dirty="0" err="1"/>
              <a:t>three</a:t>
            </a:r>
            <a:r>
              <a:rPr lang="sk-SK" dirty="0"/>
              <a:t> </a:t>
            </a:r>
            <a:r>
              <a:rPr lang="sk-SK" dirty="0" err="1"/>
              <a:t>religious</a:t>
            </a:r>
            <a:r>
              <a:rPr lang="sk-SK" dirty="0"/>
              <a:t> </a:t>
            </a:r>
            <a:r>
              <a:rPr lang="sk-SK" dirty="0" err="1"/>
              <a:t>primary</a:t>
            </a:r>
            <a:r>
              <a:rPr lang="sk-SK" dirty="0"/>
              <a:t> </a:t>
            </a:r>
            <a:r>
              <a:rPr lang="sk-SK" dirty="0" err="1"/>
              <a:t>schools</a:t>
            </a:r>
            <a:r>
              <a:rPr lang="sk-SK" dirty="0"/>
              <a:t>, </a:t>
            </a:r>
            <a:r>
              <a:rPr lang="sk-SK" dirty="0" err="1"/>
              <a:t>enrolling</a:t>
            </a:r>
            <a:r>
              <a:rPr lang="sk-SK" dirty="0"/>
              <a:t> in </a:t>
            </a:r>
            <a:r>
              <a:rPr lang="sk-SK" dirty="0" err="1"/>
              <a:t>overall</a:t>
            </a:r>
            <a:r>
              <a:rPr lang="sk-SK" dirty="0"/>
              <a:t> 6,945 </a:t>
            </a:r>
            <a:r>
              <a:rPr lang="sk-SK" dirty="0" err="1"/>
              <a:t>pupils</a:t>
            </a:r>
            <a:r>
              <a:rPr lang="sk-SK" dirty="0" smtClean="0"/>
              <a:t>. </a:t>
            </a:r>
          </a:p>
          <a:p>
            <a:r>
              <a:rPr lang="sk-SK" dirty="0" err="1" smtClean="0"/>
              <a:t>Secondary</a:t>
            </a:r>
            <a:r>
              <a:rPr lang="sk-SK" dirty="0" smtClean="0"/>
              <a:t> </a:t>
            </a:r>
            <a:r>
              <a:rPr lang="sk-SK" dirty="0" err="1"/>
              <a:t>education</a:t>
            </a:r>
            <a:r>
              <a:rPr lang="sk-SK" dirty="0"/>
              <a:t> </a:t>
            </a:r>
            <a:r>
              <a:rPr lang="sk-SK" dirty="0" err="1"/>
              <a:t>is</a:t>
            </a:r>
            <a:r>
              <a:rPr lang="sk-SK" dirty="0"/>
              <a:t> </a:t>
            </a:r>
            <a:r>
              <a:rPr lang="sk-SK" dirty="0" err="1"/>
              <a:t>represented</a:t>
            </a:r>
            <a:r>
              <a:rPr lang="sk-SK" dirty="0"/>
              <a:t> by </a:t>
            </a:r>
            <a:r>
              <a:rPr lang="sk-SK" dirty="0" err="1"/>
              <a:t>five</a:t>
            </a:r>
            <a:r>
              <a:rPr lang="sk-SK" dirty="0"/>
              <a:t> </a:t>
            </a:r>
            <a:r>
              <a:rPr lang="sk-SK" dirty="0" err="1"/>
              <a:t>gymnasia</a:t>
            </a:r>
            <a:r>
              <a:rPr lang="sk-SK" dirty="0"/>
              <a:t> </a:t>
            </a:r>
            <a:r>
              <a:rPr lang="sk-SK" dirty="0" err="1"/>
              <a:t>with</a:t>
            </a:r>
            <a:r>
              <a:rPr lang="sk-SK" dirty="0"/>
              <a:t> 3,349 </a:t>
            </a:r>
            <a:r>
              <a:rPr lang="sk-SK" dirty="0" smtClean="0"/>
              <a:t>students,8 </a:t>
            </a:r>
            <a:r>
              <a:rPr lang="sk-SK" dirty="0" err="1"/>
              <a:t>specialized</a:t>
            </a:r>
            <a:r>
              <a:rPr lang="sk-SK" dirty="0"/>
              <a:t> </a:t>
            </a:r>
            <a:r>
              <a:rPr lang="sk-SK" dirty="0" err="1"/>
              <a:t>high</a:t>
            </a:r>
            <a:r>
              <a:rPr lang="sk-SK" dirty="0"/>
              <a:t> </a:t>
            </a:r>
            <a:r>
              <a:rPr lang="sk-SK" dirty="0" err="1"/>
              <a:t>schools</a:t>
            </a:r>
            <a:r>
              <a:rPr lang="sk-SK" dirty="0"/>
              <a:t> </a:t>
            </a:r>
            <a:r>
              <a:rPr lang="sk-SK" dirty="0" err="1"/>
              <a:t>with</a:t>
            </a:r>
            <a:r>
              <a:rPr lang="sk-SK" dirty="0"/>
              <a:t> 3,641 </a:t>
            </a:r>
            <a:r>
              <a:rPr lang="sk-SK" dirty="0" err="1"/>
              <a:t>students</a:t>
            </a:r>
            <a:r>
              <a:rPr lang="sk-SK" dirty="0" smtClean="0"/>
              <a:t>, </a:t>
            </a:r>
            <a:r>
              <a:rPr lang="sk-SK" dirty="0"/>
              <a:t>and 5 </a:t>
            </a:r>
            <a:r>
              <a:rPr lang="sk-SK" dirty="0" err="1"/>
              <a:t>vocational</a:t>
            </a:r>
            <a:r>
              <a:rPr lang="sk-SK" dirty="0"/>
              <a:t> </a:t>
            </a:r>
            <a:r>
              <a:rPr lang="sk-SK" dirty="0" err="1"/>
              <a:t>schools</a:t>
            </a:r>
            <a:r>
              <a:rPr lang="sk-SK" dirty="0"/>
              <a:t> </a:t>
            </a:r>
            <a:r>
              <a:rPr lang="sk-SK" dirty="0" err="1"/>
              <a:t>with</a:t>
            </a:r>
            <a:r>
              <a:rPr lang="sk-SK" dirty="0"/>
              <a:t> 3,054 </a:t>
            </a:r>
            <a:r>
              <a:rPr lang="sk-SK" dirty="0" err="1" smtClean="0"/>
              <a:t>students</a:t>
            </a:r>
            <a:r>
              <a:rPr lang="sk-SK" dirty="0" smtClean="0"/>
              <a:t>.</a:t>
            </a:r>
          </a:p>
          <a:p>
            <a:r>
              <a:rPr lang="sk-SK" dirty="0" smtClean="0"/>
              <a:t> Nitra </a:t>
            </a:r>
            <a:r>
              <a:rPr lang="sk-SK" dirty="0" err="1" smtClean="0"/>
              <a:t>is</a:t>
            </a:r>
            <a:r>
              <a:rPr lang="sk-SK" dirty="0" smtClean="0"/>
              <a:t> </a:t>
            </a:r>
            <a:r>
              <a:rPr lang="sk-SK" dirty="0" err="1" smtClean="0"/>
              <a:t>the</a:t>
            </a:r>
            <a:r>
              <a:rPr lang="sk-SK" dirty="0" smtClean="0"/>
              <a:t> </a:t>
            </a:r>
            <a:r>
              <a:rPr lang="sk-SK" dirty="0" err="1" smtClean="0"/>
              <a:t>seat</a:t>
            </a:r>
            <a:r>
              <a:rPr lang="sk-SK" dirty="0" smtClean="0"/>
              <a:t> </a:t>
            </a:r>
            <a:r>
              <a:rPr lang="sk-SK" dirty="0" err="1" smtClean="0"/>
              <a:t>of</a:t>
            </a:r>
            <a:r>
              <a:rPr lang="sk-SK" dirty="0" smtClean="0"/>
              <a:t> </a:t>
            </a:r>
            <a:r>
              <a:rPr lang="sk-SK" dirty="0" err="1" smtClean="0"/>
              <a:t>two</a:t>
            </a:r>
            <a:r>
              <a:rPr lang="sk-SK" dirty="0" smtClean="0"/>
              <a:t> </a:t>
            </a:r>
            <a:r>
              <a:rPr lang="sk-SK" dirty="0" err="1" smtClean="0"/>
              <a:t>universities</a:t>
            </a:r>
            <a:r>
              <a:rPr lang="sk-SK" dirty="0" smtClean="0"/>
              <a:t>: </a:t>
            </a:r>
          </a:p>
          <a:p>
            <a:r>
              <a:rPr lang="sk-SK" u="sng" dirty="0" err="1" smtClean="0">
                <a:hlinkClick r:id="rId3" tooltip="University of Constantinus the Philosopher (page does not exist)"/>
              </a:rPr>
              <a:t>University</a:t>
            </a:r>
            <a:r>
              <a:rPr lang="sk-SK" u="sng" dirty="0" smtClean="0">
                <a:hlinkClick r:id="rId3" tooltip="University of Constantinus the Philosopher (page does not exist)"/>
              </a:rPr>
              <a:t> </a:t>
            </a:r>
            <a:r>
              <a:rPr lang="sk-SK" u="sng" dirty="0" err="1" smtClean="0">
                <a:hlinkClick r:id="rId3" tooltip="University of Constantinus the Philosopher (page does not exist)"/>
              </a:rPr>
              <a:t>of</a:t>
            </a:r>
            <a:r>
              <a:rPr lang="sk-SK" u="sng" dirty="0" smtClean="0">
                <a:hlinkClick r:id="rId3" tooltip="University of Constantinus the Philosopher (page does not exist)"/>
              </a:rPr>
              <a:t> </a:t>
            </a:r>
            <a:r>
              <a:rPr lang="sk-SK" u="sng" dirty="0" err="1" smtClean="0">
                <a:hlinkClick r:id="rId3" tooltip="University of Constantinus the Philosopher (page does not exist)"/>
              </a:rPr>
              <a:t>Constantinus</a:t>
            </a:r>
            <a:r>
              <a:rPr lang="sk-SK" u="sng" dirty="0" smtClean="0">
                <a:hlinkClick r:id="rId3" tooltip="University of Constantinus the Philosopher (page does not exist)"/>
              </a:rPr>
              <a:t> </a:t>
            </a:r>
            <a:r>
              <a:rPr lang="sk-SK" u="sng" dirty="0" err="1" smtClean="0">
                <a:hlinkClick r:id="rId3" tooltip="University of Constantinus the Philosopher (page does not exist)"/>
              </a:rPr>
              <a:t>the</a:t>
            </a:r>
            <a:r>
              <a:rPr lang="sk-SK" u="sng" dirty="0" smtClean="0">
                <a:hlinkClick r:id="rId3" tooltip="University of Constantinus the Philosopher (page does not exist)"/>
              </a:rPr>
              <a:t> </a:t>
            </a:r>
            <a:r>
              <a:rPr lang="sk-SK" u="sng" dirty="0" err="1" smtClean="0">
                <a:hlinkClick r:id="rId3" tooltip="University of Constantinus the Philosopher (page does not exist)"/>
              </a:rPr>
              <a:t>Philosopher</a:t>
            </a:r>
            <a:r>
              <a:rPr lang="sk-SK" dirty="0" smtClean="0"/>
              <a:t>, </a:t>
            </a:r>
            <a:r>
              <a:rPr lang="sk-SK" dirty="0" err="1" smtClean="0"/>
              <a:t>with</a:t>
            </a:r>
            <a:r>
              <a:rPr lang="sk-SK" dirty="0" smtClean="0"/>
              <a:t> 13,684 </a:t>
            </a:r>
            <a:r>
              <a:rPr lang="sk-SK" dirty="0" err="1" smtClean="0"/>
              <a:t>students</a:t>
            </a:r>
            <a:r>
              <a:rPr lang="sk-SK" dirty="0" smtClean="0"/>
              <a:t>, </a:t>
            </a:r>
            <a:r>
              <a:rPr lang="sk-SK" dirty="0" err="1" smtClean="0"/>
              <a:t>including</a:t>
            </a:r>
            <a:r>
              <a:rPr lang="sk-SK" dirty="0" smtClean="0"/>
              <a:t> 446 </a:t>
            </a:r>
            <a:r>
              <a:rPr lang="sk-SK" dirty="0" err="1" smtClean="0"/>
              <a:t>doctoral</a:t>
            </a:r>
            <a:r>
              <a:rPr lang="sk-SK" dirty="0" smtClean="0"/>
              <a:t> </a:t>
            </a:r>
            <a:r>
              <a:rPr lang="sk-SK" dirty="0" err="1" smtClean="0"/>
              <a:t>students</a:t>
            </a:r>
            <a:r>
              <a:rPr lang="sk-SK" dirty="0" smtClean="0"/>
              <a:t> and </a:t>
            </a:r>
            <a:r>
              <a:rPr lang="sk-SK" dirty="0" err="1" smtClean="0"/>
              <a:t>of</a:t>
            </a:r>
            <a:r>
              <a:rPr lang="sk-SK" dirty="0" smtClean="0"/>
              <a:t> </a:t>
            </a:r>
            <a:r>
              <a:rPr lang="sk-SK" dirty="0" err="1" smtClean="0"/>
              <a:t>the</a:t>
            </a:r>
            <a:r>
              <a:rPr lang="sk-SK" dirty="0" smtClean="0"/>
              <a:t> </a:t>
            </a:r>
            <a:r>
              <a:rPr lang="sk-SK" u="sng" dirty="0" smtClean="0">
                <a:hlinkClick r:id="rId4" tooltip="Slovak University of Agriculture"/>
              </a:rPr>
              <a:t>Slovak </a:t>
            </a:r>
            <a:r>
              <a:rPr lang="sk-SK" u="sng" dirty="0" err="1" smtClean="0">
                <a:hlinkClick r:id="rId4" tooltip="Slovak University of Agriculture"/>
              </a:rPr>
              <a:t>University</a:t>
            </a:r>
            <a:r>
              <a:rPr lang="sk-SK" u="sng" dirty="0" smtClean="0">
                <a:hlinkClick r:id="rId4" tooltip="Slovak University of Agriculture"/>
              </a:rPr>
              <a:t> </a:t>
            </a:r>
            <a:r>
              <a:rPr lang="sk-SK" u="sng" dirty="0" err="1" smtClean="0">
                <a:hlinkClick r:id="rId4" tooltip="Slovak University of Agriculture"/>
              </a:rPr>
              <a:t>of</a:t>
            </a:r>
            <a:r>
              <a:rPr lang="sk-SK" u="sng" dirty="0" smtClean="0">
                <a:hlinkClick r:id="rId4" tooltip="Slovak University of Agriculture"/>
              </a:rPr>
              <a:t> </a:t>
            </a:r>
            <a:r>
              <a:rPr lang="sk-SK" u="sng" dirty="0" err="1" smtClean="0">
                <a:hlinkClick r:id="rId4" tooltip="Slovak University of Agriculture"/>
              </a:rPr>
              <a:t>Agriculture</a:t>
            </a:r>
            <a:r>
              <a:rPr lang="sk-SK" dirty="0" smtClean="0"/>
              <a:t>, </a:t>
            </a:r>
            <a:r>
              <a:rPr lang="sk-SK" dirty="0" err="1" smtClean="0"/>
              <a:t>with</a:t>
            </a:r>
            <a:r>
              <a:rPr lang="sk-SK" dirty="0" smtClean="0"/>
              <a:t> 10,297 </a:t>
            </a:r>
            <a:r>
              <a:rPr lang="sk-SK" dirty="0" err="1" smtClean="0"/>
              <a:t>students</a:t>
            </a:r>
            <a:r>
              <a:rPr lang="sk-SK" dirty="0" smtClean="0"/>
              <a:t>, </a:t>
            </a:r>
            <a:r>
              <a:rPr lang="sk-SK" dirty="0" err="1" smtClean="0"/>
              <a:t>including</a:t>
            </a:r>
            <a:r>
              <a:rPr lang="sk-SK" dirty="0" smtClean="0"/>
              <a:t> 430 </a:t>
            </a:r>
            <a:r>
              <a:rPr lang="sk-SK" dirty="0" err="1" smtClean="0"/>
              <a:t>doctoral</a:t>
            </a:r>
            <a:r>
              <a:rPr lang="sk-SK" dirty="0" smtClean="0"/>
              <a:t> </a:t>
            </a:r>
            <a:r>
              <a:rPr lang="sk-SK" dirty="0" err="1" smtClean="0"/>
              <a:t>students</a:t>
            </a:r>
            <a:r>
              <a:rPr lang="sk-SK" dirty="0" smtClean="0"/>
              <a:t>.</a:t>
            </a:r>
            <a:endParaRPr lang="sk-SK" u="sng" baseline="30000" dirty="0" smtClean="0"/>
          </a:p>
          <a:p>
            <a:endParaRPr lang="sk-SK"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Desktop\letec_panor.jpg"/>
          <p:cNvPicPr>
            <a:picLocks noGrp="1" noChangeAspect="1" noChangeArrowheads="1"/>
          </p:cNvPicPr>
          <p:nvPr>
            <p:ph idx="1"/>
          </p:nvPr>
        </p:nvPicPr>
        <p:blipFill>
          <a:blip r:embed="rId3" cstate="print"/>
          <a:srcRect/>
          <a:stretch>
            <a:fillRect/>
          </a:stretch>
        </p:blipFill>
        <p:spPr bwMode="auto">
          <a:xfrm>
            <a:off x="357158" y="3214686"/>
            <a:ext cx="7929618" cy="3143272"/>
          </a:xfrm>
          <a:prstGeom prst="rect">
            <a:avLst/>
          </a:prstGeom>
          <a:noFill/>
        </p:spPr>
      </p:pic>
      <p:pic>
        <p:nvPicPr>
          <p:cNvPr id="5" name="Zástupný symbol obsahu 4" descr="obr_ukf.jpg"/>
          <p:cNvPicPr>
            <a:picLocks noChangeAspect="1"/>
          </p:cNvPicPr>
          <p:nvPr/>
        </p:nvPicPr>
        <p:blipFill>
          <a:blip r:embed="rId4" cstate="print"/>
          <a:stretch>
            <a:fillRect/>
          </a:stretch>
        </p:blipFill>
        <p:spPr>
          <a:xfrm>
            <a:off x="428596" y="142852"/>
            <a:ext cx="7836859" cy="2728906"/>
          </a:xfrm>
          <a:prstGeom prst="rect">
            <a:avLst/>
          </a:prstGeom>
        </p:spPr>
      </p:pic>
      <p:sp>
        <p:nvSpPr>
          <p:cNvPr id="6" name="Obdĺžnik 5"/>
          <p:cNvSpPr/>
          <p:nvPr/>
        </p:nvSpPr>
        <p:spPr>
          <a:xfrm>
            <a:off x="428596" y="2857496"/>
            <a:ext cx="6235035" cy="369332"/>
          </a:xfrm>
          <a:prstGeom prst="rect">
            <a:avLst/>
          </a:prstGeom>
        </p:spPr>
        <p:txBody>
          <a:bodyPr wrap="square">
            <a:spAutoFit/>
          </a:bodyPr>
          <a:lstStyle/>
          <a:p>
            <a:r>
              <a:rPr lang="sk-SK" b="1" dirty="0" err="1" smtClean="0">
                <a:hlinkClick r:id="rId5" tooltip="University of Constantinus the Philosopher (page does not exist)"/>
              </a:rPr>
              <a:t>University</a:t>
            </a:r>
            <a:r>
              <a:rPr lang="sk-SK" b="1" dirty="0" smtClean="0">
                <a:hlinkClick r:id="rId5" tooltip="University of Constantinus the Philosopher (page does not exist)"/>
              </a:rPr>
              <a:t> </a:t>
            </a:r>
            <a:r>
              <a:rPr lang="sk-SK" b="1" dirty="0" err="1" smtClean="0">
                <a:hlinkClick r:id="rId5" tooltip="University of Constantinus the Philosopher (page does not exist)"/>
              </a:rPr>
              <a:t>of</a:t>
            </a:r>
            <a:r>
              <a:rPr lang="sk-SK" b="1" dirty="0" smtClean="0">
                <a:hlinkClick r:id="rId5" tooltip="University of Constantinus the Philosopher (page does not exist)"/>
              </a:rPr>
              <a:t> </a:t>
            </a:r>
            <a:r>
              <a:rPr lang="sk-SK" b="1" dirty="0" err="1" smtClean="0">
                <a:hlinkClick r:id="rId5" tooltip="University of Constantinus the Philosopher (page does not exist)"/>
              </a:rPr>
              <a:t>Constantinus</a:t>
            </a:r>
            <a:r>
              <a:rPr lang="sk-SK" b="1" dirty="0" smtClean="0">
                <a:hlinkClick r:id="rId5" tooltip="University of Constantinus the Philosopher (page does not exist)"/>
              </a:rPr>
              <a:t> </a:t>
            </a:r>
            <a:r>
              <a:rPr lang="sk-SK" b="1" dirty="0" err="1" smtClean="0">
                <a:hlinkClick r:id="rId5" tooltip="University of Constantinus the Philosopher (page does not exist)"/>
              </a:rPr>
              <a:t>the</a:t>
            </a:r>
            <a:r>
              <a:rPr lang="sk-SK" b="1" dirty="0" smtClean="0">
                <a:hlinkClick r:id="rId5" tooltip="University of Constantinus the Philosopher (page does not exist)"/>
              </a:rPr>
              <a:t> </a:t>
            </a:r>
            <a:r>
              <a:rPr lang="sk-SK" b="1" dirty="0" err="1" smtClean="0">
                <a:hlinkClick r:id="rId5" tooltip="University of Constantinus the Philosopher (page does not exist)"/>
              </a:rPr>
              <a:t>Philosopher</a:t>
            </a:r>
            <a:endParaRPr lang="sk-SK" b="1" dirty="0"/>
          </a:p>
        </p:txBody>
      </p:sp>
      <p:sp>
        <p:nvSpPr>
          <p:cNvPr id="7" name="Obdĺžnik 6"/>
          <p:cNvSpPr/>
          <p:nvPr/>
        </p:nvSpPr>
        <p:spPr>
          <a:xfrm>
            <a:off x="357158" y="6357958"/>
            <a:ext cx="5286412" cy="369332"/>
          </a:xfrm>
          <a:prstGeom prst="rect">
            <a:avLst/>
          </a:prstGeom>
        </p:spPr>
        <p:txBody>
          <a:bodyPr wrap="square">
            <a:spAutoFit/>
          </a:bodyPr>
          <a:lstStyle/>
          <a:p>
            <a:r>
              <a:rPr lang="sk-SK" b="1" dirty="0" smtClean="0">
                <a:hlinkClick r:id="rId6" tooltip="Slovak University of Agriculture"/>
              </a:rPr>
              <a:t>Slovak </a:t>
            </a:r>
            <a:r>
              <a:rPr lang="sk-SK" b="1" dirty="0" err="1" smtClean="0">
                <a:hlinkClick r:id="rId6" tooltip="Slovak University of Agriculture"/>
              </a:rPr>
              <a:t>University</a:t>
            </a:r>
            <a:r>
              <a:rPr lang="sk-SK" b="1" dirty="0" smtClean="0">
                <a:hlinkClick r:id="rId6" tooltip="Slovak University of Agriculture"/>
              </a:rPr>
              <a:t> </a:t>
            </a:r>
            <a:r>
              <a:rPr lang="sk-SK" b="1" dirty="0" err="1" smtClean="0">
                <a:hlinkClick r:id="rId6" tooltip="Slovak University of Agriculture"/>
              </a:rPr>
              <a:t>of</a:t>
            </a:r>
            <a:r>
              <a:rPr lang="sk-SK" b="1" dirty="0" smtClean="0">
                <a:hlinkClick r:id="rId6" tooltip="Slovak University of Agriculture"/>
              </a:rPr>
              <a:t> </a:t>
            </a:r>
            <a:r>
              <a:rPr lang="sk-SK" b="1" dirty="0" err="1" smtClean="0">
                <a:hlinkClick r:id="rId6" tooltip="Slovak University of Agriculture"/>
              </a:rPr>
              <a:t>Agriculture</a:t>
            </a:r>
            <a:endParaRPr lang="sk-SK"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071546"/>
          </a:xfrm>
        </p:spPr>
        <p:txBody>
          <a:bodyPr>
            <a:normAutofit fontScale="90000"/>
          </a:bodyPr>
          <a:lstStyle/>
          <a:p>
            <a:r>
              <a:rPr lang="sk-SK" b="1" dirty="0" smtClean="0"/>
              <a:t/>
            </a:r>
            <a:br>
              <a:rPr lang="sk-SK" b="1" dirty="0" smtClean="0"/>
            </a:br>
            <a:r>
              <a:rPr lang="sk-SK" b="1" dirty="0" smtClean="0">
                <a:solidFill>
                  <a:schemeClr val="accent4">
                    <a:lumMod val="75000"/>
                  </a:schemeClr>
                </a:solidFill>
              </a:rPr>
              <a:t>Transport</a:t>
            </a:r>
            <a:r>
              <a:rPr lang="sk-SK" b="1" dirty="0">
                <a:solidFill>
                  <a:schemeClr val="accent4">
                    <a:lumMod val="75000"/>
                  </a:schemeClr>
                </a:solidFill>
              </a:rPr>
              <a:t/>
            </a:r>
            <a:br>
              <a:rPr lang="sk-SK" b="1" dirty="0">
                <a:solidFill>
                  <a:schemeClr val="accent4">
                    <a:lumMod val="75000"/>
                  </a:schemeClr>
                </a:solidFill>
              </a:rPr>
            </a:br>
            <a:endParaRPr lang="sk-SK" dirty="0">
              <a:solidFill>
                <a:schemeClr val="accent4">
                  <a:lumMod val="75000"/>
                </a:schemeClr>
              </a:solidFill>
            </a:endParaRPr>
          </a:p>
        </p:txBody>
      </p:sp>
      <p:sp>
        <p:nvSpPr>
          <p:cNvPr id="3" name="Zástupný symbol obsahu 2"/>
          <p:cNvSpPr>
            <a:spLocks noGrp="1"/>
          </p:cNvSpPr>
          <p:nvPr>
            <p:ph idx="1"/>
          </p:nvPr>
        </p:nvSpPr>
        <p:spPr>
          <a:xfrm>
            <a:off x="0" y="857232"/>
            <a:ext cx="9144000" cy="6000768"/>
          </a:xfrm>
        </p:spPr>
        <p:txBody>
          <a:bodyPr>
            <a:normAutofit fontScale="77500" lnSpcReduction="20000"/>
          </a:bodyPr>
          <a:lstStyle/>
          <a:p>
            <a:r>
              <a:rPr lang="sk-SK" dirty="0"/>
              <a:t>Nitra </a:t>
            </a:r>
            <a:r>
              <a:rPr lang="sk-SK" dirty="0" err="1"/>
              <a:t>is</a:t>
            </a:r>
            <a:r>
              <a:rPr lang="sk-SK" dirty="0"/>
              <a:t> </a:t>
            </a:r>
            <a:r>
              <a:rPr lang="sk-SK" dirty="0" err="1"/>
              <a:t>connected</a:t>
            </a:r>
            <a:r>
              <a:rPr lang="sk-SK" dirty="0"/>
              <a:t> to Trnava and Bratislava by a </a:t>
            </a:r>
            <a:r>
              <a:rPr lang="sk-SK" dirty="0" err="1"/>
              <a:t>fast</a:t>
            </a:r>
            <a:r>
              <a:rPr lang="sk-SK" dirty="0"/>
              <a:t> </a:t>
            </a:r>
            <a:r>
              <a:rPr lang="sk-SK" dirty="0" err="1"/>
              <a:t>expressway</a:t>
            </a:r>
            <a:r>
              <a:rPr lang="sk-SK" dirty="0"/>
              <a:t> (</a:t>
            </a:r>
            <a:r>
              <a:rPr lang="sk-SK" u="sng" dirty="0">
                <a:hlinkClick r:id="rId3" tooltip="Motorroad R1 (Slovakia)"/>
              </a:rPr>
              <a:t>E58</a:t>
            </a:r>
            <a:r>
              <a:rPr lang="sk-SK" dirty="0"/>
              <a:t>). </a:t>
            </a:r>
            <a:r>
              <a:rPr lang="sk-SK" dirty="0" err="1"/>
              <a:t>There</a:t>
            </a:r>
            <a:r>
              <a:rPr lang="sk-SK" dirty="0"/>
              <a:t> are </a:t>
            </a:r>
            <a:r>
              <a:rPr lang="sk-SK" dirty="0" err="1"/>
              <a:t>also</a:t>
            </a:r>
            <a:r>
              <a:rPr lang="sk-SK" dirty="0"/>
              <a:t> </a:t>
            </a:r>
            <a:r>
              <a:rPr lang="sk-SK" dirty="0" err="1"/>
              <a:t>first-class</a:t>
            </a:r>
            <a:r>
              <a:rPr lang="sk-SK" dirty="0"/>
              <a:t> </a:t>
            </a:r>
            <a:r>
              <a:rPr lang="sk-SK" dirty="0" err="1"/>
              <a:t>road</a:t>
            </a:r>
            <a:r>
              <a:rPr lang="sk-SK" dirty="0"/>
              <a:t> </a:t>
            </a:r>
            <a:r>
              <a:rPr lang="sk-SK" dirty="0" err="1"/>
              <a:t>connections</a:t>
            </a:r>
            <a:r>
              <a:rPr lang="sk-SK" dirty="0"/>
              <a:t> to Topoľčany, </a:t>
            </a:r>
            <a:r>
              <a:rPr lang="sk-SK" u="sng" dirty="0">
                <a:hlinkClick r:id="rId4" tooltip="Zlaté Moravce"/>
              </a:rPr>
              <a:t>Zlaté Moravce</a:t>
            </a:r>
            <a:r>
              <a:rPr lang="sk-SK" dirty="0"/>
              <a:t> (</a:t>
            </a:r>
            <a:r>
              <a:rPr lang="sk-SK" dirty="0" err="1"/>
              <a:t>labelled</a:t>
            </a:r>
            <a:r>
              <a:rPr lang="sk-SK" dirty="0"/>
              <a:t> </a:t>
            </a:r>
            <a:r>
              <a:rPr lang="sk-SK" dirty="0" err="1"/>
              <a:t>as</a:t>
            </a:r>
            <a:r>
              <a:rPr lang="sk-SK" dirty="0"/>
              <a:t> "</a:t>
            </a:r>
            <a:r>
              <a:rPr lang="sk-SK" dirty="0" err="1"/>
              <a:t>Highway</a:t>
            </a:r>
            <a:r>
              <a:rPr lang="sk-SK" dirty="0"/>
              <a:t> </a:t>
            </a:r>
            <a:r>
              <a:rPr lang="sk-SK" dirty="0" err="1"/>
              <a:t>of</a:t>
            </a:r>
            <a:r>
              <a:rPr lang="sk-SK" dirty="0"/>
              <a:t> </a:t>
            </a:r>
            <a:r>
              <a:rPr lang="sk-SK" dirty="0" err="1"/>
              <a:t>Death</a:t>
            </a:r>
            <a:r>
              <a:rPr lang="sk-SK" dirty="0" smtClean="0"/>
              <a:t>"),</a:t>
            </a:r>
            <a:r>
              <a:rPr lang="sk-SK" u="sng" dirty="0" smtClean="0">
                <a:hlinkClick r:id="rId5" tooltip="Vráble"/>
              </a:rPr>
              <a:t>Vráble</a:t>
            </a:r>
            <a:r>
              <a:rPr lang="sk-SK" dirty="0" smtClean="0"/>
              <a:t> </a:t>
            </a:r>
            <a:r>
              <a:rPr lang="sk-SK" dirty="0"/>
              <a:t>and Nové Zámky. A </a:t>
            </a:r>
            <a:r>
              <a:rPr lang="sk-SK" dirty="0" err="1"/>
              <a:t>planned</a:t>
            </a:r>
            <a:r>
              <a:rPr lang="sk-SK" dirty="0"/>
              <a:t> </a:t>
            </a:r>
            <a:r>
              <a:rPr lang="sk-SK" dirty="0" err="1"/>
              <a:t>bypass</a:t>
            </a:r>
            <a:r>
              <a:rPr lang="sk-SK" dirty="0"/>
              <a:t> in </a:t>
            </a:r>
            <a:r>
              <a:rPr lang="sk-SK" dirty="0" err="1"/>
              <a:t>direction</a:t>
            </a:r>
            <a:r>
              <a:rPr lang="sk-SK" dirty="0"/>
              <a:t> to Banská Bystrica </a:t>
            </a:r>
            <a:r>
              <a:rPr lang="sk-SK" dirty="0" err="1"/>
              <a:t>is</a:t>
            </a:r>
            <a:r>
              <a:rPr lang="sk-SK" dirty="0"/>
              <a:t> </a:t>
            </a:r>
            <a:r>
              <a:rPr lang="sk-SK" dirty="0" err="1"/>
              <a:t>planned</a:t>
            </a:r>
            <a:r>
              <a:rPr lang="sk-SK" dirty="0"/>
              <a:t> to </a:t>
            </a:r>
            <a:r>
              <a:rPr lang="sk-SK" dirty="0" err="1"/>
              <a:t>be</a:t>
            </a:r>
            <a:r>
              <a:rPr lang="sk-SK" dirty="0"/>
              <a:t> </a:t>
            </a:r>
            <a:r>
              <a:rPr lang="sk-SK" dirty="0" err="1"/>
              <a:t>completed</a:t>
            </a:r>
            <a:r>
              <a:rPr lang="sk-SK" dirty="0"/>
              <a:t> by 2010</a:t>
            </a:r>
            <a:r>
              <a:rPr lang="sk-SK" dirty="0" smtClean="0"/>
              <a:t>. </a:t>
            </a:r>
          </a:p>
          <a:p>
            <a:pPr>
              <a:buNone/>
            </a:pPr>
            <a:endParaRPr lang="sk-SK" dirty="0" smtClean="0"/>
          </a:p>
          <a:p>
            <a:r>
              <a:rPr lang="sk-SK" dirty="0" err="1" smtClean="0"/>
              <a:t>The</a:t>
            </a:r>
            <a:r>
              <a:rPr lang="sk-SK" dirty="0" smtClean="0"/>
              <a:t> </a:t>
            </a:r>
            <a:r>
              <a:rPr lang="sk-SK" dirty="0" err="1"/>
              <a:t>railway</a:t>
            </a:r>
            <a:r>
              <a:rPr lang="sk-SK" dirty="0"/>
              <a:t> </a:t>
            </a:r>
            <a:r>
              <a:rPr lang="sk-SK" dirty="0" err="1"/>
              <a:t>track</a:t>
            </a:r>
            <a:r>
              <a:rPr lang="sk-SK" dirty="0"/>
              <a:t> </a:t>
            </a:r>
            <a:r>
              <a:rPr lang="sk-SK" dirty="0" err="1"/>
              <a:t>from</a:t>
            </a:r>
            <a:r>
              <a:rPr lang="sk-SK" dirty="0"/>
              <a:t> Nové Zámky/Šurany to </a:t>
            </a:r>
            <a:r>
              <a:rPr lang="sk-SK" u="sng" dirty="0">
                <a:hlinkClick r:id="rId6" tooltip="Prievidza"/>
              </a:rPr>
              <a:t>Prievidza</a:t>
            </a:r>
            <a:r>
              <a:rPr lang="sk-SK" dirty="0"/>
              <a:t> </a:t>
            </a:r>
            <a:r>
              <a:rPr lang="sk-SK" dirty="0" err="1"/>
              <a:t>crosses</a:t>
            </a:r>
            <a:r>
              <a:rPr lang="sk-SK" dirty="0"/>
              <a:t> </a:t>
            </a:r>
            <a:r>
              <a:rPr lang="sk-SK" dirty="0" err="1"/>
              <a:t>the</a:t>
            </a:r>
            <a:r>
              <a:rPr lang="sk-SK" dirty="0"/>
              <a:t> city, </a:t>
            </a:r>
            <a:r>
              <a:rPr lang="sk-SK" dirty="0" err="1"/>
              <a:t>but</a:t>
            </a:r>
            <a:r>
              <a:rPr lang="sk-SK" dirty="0"/>
              <a:t> </a:t>
            </a:r>
            <a:r>
              <a:rPr lang="sk-SK" dirty="0" err="1"/>
              <a:t>it</a:t>
            </a:r>
            <a:r>
              <a:rPr lang="sk-SK" dirty="0"/>
              <a:t> </a:t>
            </a:r>
            <a:r>
              <a:rPr lang="sk-SK" dirty="0" err="1"/>
              <a:t>isn't</a:t>
            </a:r>
            <a:r>
              <a:rPr lang="sk-SK" dirty="0"/>
              <a:t> </a:t>
            </a:r>
            <a:r>
              <a:rPr lang="sk-SK" dirty="0" err="1"/>
              <a:t>one</a:t>
            </a:r>
            <a:r>
              <a:rPr lang="sk-SK" dirty="0"/>
              <a:t> </a:t>
            </a:r>
            <a:r>
              <a:rPr lang="sk-SK" dirty="0" err="1"/>
              <a:t>of</a:t>
            </a:r>
            <a:r>
              <a:rPr lang="sk-SK" dirty="0"/>
              <a:t> </a:t>
            </a:r>
            <a:r>
              <a:rPr lang="sk-SK" dirty="0" err="1"/>
              <a:t>the</a:t>
            </a:r>
            <a:r>
              <a:rPr lang="sk-SK" dirty="0"/>
              <a:t> </a:t>
            </a:r>
            <a:r>
              <a:rPr lang="sk-SK" dirty="0" err="1"/>
              <a:t>main</a:t>
            </a:r>
            <a:r>
              <a:rPr lang="sk-SK" dirty="0"/>
              <a:t> </a:t>
            </a:r>
            <a:r>
              <a:rPr lang="sk-SK" dirty="0" err="1"/>
              <a:t>tracks</a:t>
            </a:r>
            <a:r>
              <a:rPr lang="sk-SK" dirty="0"/>
              <a:t>. </a:t>
            </a:r>
            <a:r>
              <a:rPr lang="sk-SK" dirty="0" err="1"/>
              <a:t>There</a:t>
            </a:r>
            <a:r>
              <a:rPr lang="sk-SK" dirty="0"/>
              <a:t> </a:t>
            </a:r>
            <a:r>
              <a:rPr lang="sk-SK" dirty="0" err="1"/>
              <a:t>is</a:t>
            </a:r>
            <a:r>
              <a:rPr lang="sk-SK" dirty="0"/>
              <a:t> a </a:t>
            </a:r>
            <a:r>
              <a:rPr lang="sk-SK" dirty="0" err="1"/>
              <a:t>junction</a:t>
            </a:r>
            <a:r>
              <a:rPr lang="sk-SK" dirty="0"/>
              <a:t> bit </a:t>
            </a:r>
            <a:r>
              <a:rPr lang="sk-SK" dirty="0" err="1"/>
              <a:t>north</a:t>
            </a:r>
            <a:r>
              <a:rPr lang="sk-SK" dirty="0"/>
              <a:t> </a:t>
            </a:r>
            <a:r>
              <a:rPr lang="sk-SK" dirty="0" err="1"/>
              <a:t>of</a:t>
            </a:r>
            <a:r>
              <a:rPr lang="sk-SK" dirty="0"/>
              <a:t> </a:t>
            </a:r>
            <a:r>
              <a:rPr lang="sk-SK" dirty="0" err="1"/>
              <a:t>the</a:t>
            </a:r>
            <a:r>
              <a:rPr lang="sk-SK" dirty="0"/>
              <a:t> </a:t>
            </a:r>
            <a:r>
              <a:rPr lang="sk-SK" dirty="0" err="1"/>
              <a:t>town</a:t>
            </a:r>
            <a:r>
              <a:rPr lang="sk-SK" dirty="0"/>
              <a:t>, </a:t>
            </a:r>
            <a:r>
              <a:rPr lang="sk-SK" dirty="0" err="1"/>
              <a:t>connecting</a:t>
            </a:r>
            <a:r>
              <a:rPr lang="sk-SK" dirty="0"/>
              <a:t> </a:t>
            </a:r>
            <a:r>
              <a:rPr lang="sk-SK" dirty="0" err="1"/>
              <a:t>it</a:t>
            </a:r>
            <a:r>
              <a:rPr lang="sk-SK" dirty="0"/>
              <a:t> </a:t>
            </a:r>
            <a:r>
              <a:rPr lang="sk-SK" dirty="0" err="1"/>
              <a:t>with</a:t>
            </a:r>
            <a:r>
              <a:rPr lang="sk-SK" dirty="0"/>
              <a:t> </a:t>
            </a:r>
            <a:r>
              <a:rPr lang="sk-SK" u="sng" dirty="0">
                <a:hlinkClick r:id="rId7" tooltip="Leopoldov"/>
              </a:rPr>
              <a:t>Leopoldov</a:t>
            </a:r>
            <a:r>
              <a:rPr lang="sk-SK" dirty="0"/>
              <a:t>, Topoľčany and </a:t>
            </a:r>
            <a:r>
              <a:rPr lang="sk-SK" u="sng" dirty="0">
                <a:hlinkClick r:id="rId8" tooltip="Radošina"/>
              </a:rPr>
              <a:t>Radošina</a:t>
            </a:r>
            <a:r>
              <a:rPr lang="sk-SK" dirty="0"/>
              <a:t>. Nitra has </a:t>
            </a:r>
            <a:r>
              <a:rPr lang="sk-SK" dirty="0" err="1"/>
              <a:t>its</a:t>
            </a:r>
            <a:r>
              <a:rPr lang="sk-SK" dirty="0"/>
              <a:t> </a:t>
            </a:r>
            <a:r>
              <a:rPr lang="sk-SK" dirty="0" err="1"/>
              <a:t>own</a:t>
            </a:r>
            <a:r>
              <a:rPr lang="sk-SK" dirty="0"/>
              <a:t> </a:t>
            </a:r>
            <a:r>
              <a:rPr lang="sk-SK" dirty="0" err="1"/>
              <a:t>recreational</a:t>
            </a:r>
            <a:r>
              <a:rPr lang="sk-SK" dirty="0"/>
              <a:t> </a:t>
            </a:r>
            <a:r>
              <a:rPr lang="sk-SK" u="sng" dirty="0" err="1">
                <a:hlinkClick r:id="rId9" tooltip="Airfield"/>
              </a:rPr>
              <a:t>airfield</a:t>
            </a:r>
            <a:r>
              <a:rPr lang="sk-SK" dirty="0"/>
              <a:t> </a:t>
            </a:r>
            <a:r>
              <a:rPr lang="sk-SK" dirty="0" err="1"/>
              <a:t>however</a:t>
            </a:r>
            <a:r>
              <a:rPr lang="sk-SK" dirty="0"/>
              <a:t> </a:t>
            </a:r>
            <a:r>
              <a:rPr lang="sk-SK" dirty="0" err="1"/>
              <a:t>the</a:t>
            </a:r>
            <a:r>
              <a:rPr lang="sk-SK" dirty="0"/>
              <a:t> </a:t>
            </a:r>
            <a:r>
              <a:rPr lang="sk-SK" dirty="0" err="1"/>
              <a:t>closest</a:t>
            </a:r>
            <a:r>
              <a:rPr lang="sk-SK" dirty="0"/>
              <a:t> </a:t>
            </a:r>
            <a:r>
              <a:rPr lang="sk-SK" dirty="0" err="1"/>
              <a:t>international</a:t>
            </a:r>
            <a:r>
              <a:rPr lang="sk-SK" dirty="0"/>
              <a:t> </a:t>
            </a:r>
            <a:r>
              <a:rPr lang="sk-SK" dirty="0" err="1"/>
              <a:t>airport</a:t>
            </a:r>
            <a:r>
              <a:rPr lang="sk-SK" dirty="0"/>
              <a:t> </a:t>
            </a:r>
            <a:r>
              <a:rPr lang="sk-SK" dirty="0" err="1"/>
              <a:t>is</a:t>
            </a:r>
            <a:r>
              <a:rPr lang="sk-SK" dirty="0"/>
              <a:t> </a:t>
            </a:r>
            <a:r>
              <a:rPr lang="sk-SK" dirty="0" err="1"/>
              <a:t>the</a:t>
            </a:r>
            <a:r>
              <a:rPr lang="sk-SK" dirty="0"/>
              <a:t> </a:t>
            </a:r>
            <a:r>
              <a:rPr lang="sk-SK" u="sng" dirty="0">
                <a:hlinkClick r:id="rId10" tooltip="Bratislava Airport"/>
              </a:rPr>
              <a:t>Bratislava </a:t>
            </a:r>
            <a:r>
              <a:rPr lang="sk-SK" u="sng" dirty="0" err="1">
                <a:hlinkClick r:id="rId10" tooltip="Bratislava Airport"/>
              </a:rPr>
              <a:t>Airport</a:t>
            </a:r>
            <a:r>
              <a:rPr lang="sk-SK" dirty="0" smtClean="0"/>
              <a:t>.</a:t>
            </a:r>
          </a:p>
          <a:p>
            <a:pPr>
              <a:buNone/>
            </a:pPr>
            <a:endParaRPr lang="sk-SK" dirty="0"/>
          </a:p>
          <a:p>
            <a:r>
              <a:rPr lang="sk-SK" dirty="0" err="1"/>
              <a:t>Local</a:t>
            </a:r>
            <a:r>
              <a:rPr lang="sk-SK" dirty="0"/>
              <a:t> </a:t>
            </a:r>
            <a:r>
              <a:rPr lang="sk-SK" dirty="0" err="1"/>
              <a:t>public</a:t>
            </a:r>
            <a:r>
              <a:rPr lang="sk-SK" dirty="0"/>
              <a:t> transport </a:t>
            </a:r>
            <a:r>
              <a:rPr lang="sk-SK" dirty="0" err="1"/>
              <a:t>is</a:t>
            </a:r>
            <a:r>
              <a:rPr lang="sk-SK" dirty="0"/>
              <a:t> </a:t>
            </a:r>
            <a:r>
              <a:rPr lang="sk-SK" dirty="0" err="1"/>
              <a:t>based</a:t>
            </a:r>
            <a:r>
              <a:rPr lang="sk-SK" dirty="0"/>
              <a:t> on </a:t>
            </a:r>
            <a:r>
              <a:rPr lang="sk-SK" dirty="0" err="1"/>
              <a:t>buses</a:t>
            </a:r>
            <a:r>
              <a:rPr lang="sk-SK" dirty="0"/>
              <a:t> </a:t>
            </a:r>
            <a:r>
              <a:rPr lang="sk-SK" dirty="0" err="1"/>
              <a:t>with</a:t>
            </a:r>
            <a:r>
              <a:rPr lang="sk-SK" dirty="0"/>
              <a:t> 30 </a:t>
            </a:r>
            <a:r>
              <a:rPr lang="sk-SK" dirty="0" err="1"/>
              <a:t>lines</a:t>
            </a:r>
            <a:r>
              <a:rPr lang="sk-SK" dirty="0"/>
              <a:t>, </a:t>
            </a:r>
            <a:r>
              <a:rPr lang="sk-SK" dirty="0" err="1"/>
              <a:t>covering</a:t>
            </a:r>
            <a:r>
              <a:rPr lang="sk-SK" dirty="0"/>
              <a:t> </a:t>
            </a:r>
            <a:r>
              <a:rPr lang="sk-SK" dirty="0" err="1"/>
              <a:t>the</a:t>
            </a:r>
            <a:r>
              <a:rPr lang="sk-SK" dirty="0"/>
              <a:t> </a:t>
            </a:r>
            <a:r>
              <a:rPr lang="sk-SK" dirty="0" err="1"/>
              <a:t>whole</a:t>
            </a:r>
            <a:r>
              <a:rPr lang="sk-SK" dirty="0"/>
              <a:t> city, </a:t>
            </a:r>
            <a:r>
              <a:rPr lang="sk-SK" dirty="0" err="1"/>
              <a:t>as</a:t>
            </a:r>
            <a:r>
              <a:rPr lang="sk-SK" dirty="0"/>
              <a:t> </a:t>
            </a:r>
            <a:r>
              <a:rPr lang="sk-SK" dirty="0" err="1"/>
              <a:t>well</a:t>
            </a:r>
            <a:r>
              <a:rPr lang="sk-SK" dirty="0"/>
              <a:t> </a:t>
            </a:r>
            <a:r>
              <a:rPr lang="sk-SK" dirty="0" err="1"/>
              <a:t>as</a:t>
            </a:r>
            <a:r>
              <a:rPr lang="sk-SK" dirty="0"/>
              <a:t> </a:t>
            </a:r>
            <a:r>
              <a:rPr lang="sk-SK" dirty="0" err="1"/>
              <a:t>extending</a:t>
            </a:r>
            <a:r>
              <a:rPr lang="sk-SK" dirty="0"/>
              <a:t> to </a:t>
            </a:r>
            <a:r>
              <a:rPr lang="sk-SK" dirty="0" err="1"/>
              <a:t>the</a:t>
            </a:r>
            <a:r>
              <a:rPr lang="sk-SK" dirty="0"/>
              <a:t> </a:t>
            </a:r>
            <a:r>
              <a:rPr lang="sk-SK" dirty="0" err="1"/>
              <a:t>neighbouring</a:t>
            </a:r>
            <a:r>
              <a:rPr lang="sk-SK" dirty="0"/>
              <a:t> </a:t>
            </a:r>
            <a:r>
              <a:rPr lang="sk-SK" dirty="0" err="1"/>
              <a:t>municipalities</a:t>
            </a:r>
            <a:r>
              <a:rPr lang="sk-SK" dirty="0"/>
              <a:t> </a:t>
            </a:r>
            <a:r>
              <a:rPr lang="sk-SK" dirty="0" err="1"/>
              <a:t>of</a:t>
            </a:r>
            <a:r>
              <a:rPr lang="sk-SK" dirty="0"/>
              <a:t> </a:t>
            </a:r>
            <a:r>
              <a:rPr lang="sk-SK" u="sng" dirty="0">
                <a:hlinkClick r:id="rId11" tooltip="Lužianky"/>
              </a:rPr>
              <a:t>Lužianky</a:t>
            </a:r>
            <a:r>
              <a:rPr lang="sk-SK" dirty="0"/>
              <a:t>, </a:t>
            </a:r>
            <a:r>
              <a:rPr lang="sk-SK" u="sng" dirty="0">
                <a:hlinkClick r:id="rId12" tooltip="Nitrianske Hrnčiarovce"/>
              </a:rPr>
              <a:t>Nitrianske Hrnčiarovce</a:t>
            </a:r>
            <a:r>
              <a:rPr lang="sk-SK" dirty="0"/>
              <a:t>, </a:t>
            </a:r>
            <a:r>
              <a:rPr lang="sk-SK" u="sng" dirty="0">
                <a:hlinkClick r:id="rId13" tooltip="Štitáre"/>
              </a:rPr>
              <a:t>Štitáre</a:t>
            </a:r>
            <a:r>
              <a:rPr lang="sk-SK" dirty="0"/>
              <a:t>, </a:t>
            </a:r>
            <a:r>
              <a:rPr lang="sk-SK" u="sng" dirty="0">
                <a:hlinkClick r:id="rId14" tooltip="Ivanka pri Nitre"/>
              </a:rPr>
              <a:t>Ivanka pri Nitre</a:t>
            </a:r>
            <a:r>
              <a:rPr lang="sk-SK" dirty="0"/>
              <a:t> and </a:t>
            </a:r>
            <a:r>
              <a:rPr lang="sk-SK" u="sng" dirty="0">
                <a:hlinkClick r:id="rId15" tooltip="Branč"/>
              </a:rPr>
              <a:t>Branč</a:t>
            </a:r>
            <a:r>
              <a:rPr lang="sk-SK" dirty="0"/>
              <a:t> (</a:t>
            </a:r>
            <a:r>
              <a:rPr lang="sk-SK" dirty="0" err="1"/>
              <a:t>as</a:t>
            </a:r>
            <a:r>
              <a:rPr lang="sk-SK" dirty="0"/>
              <a:t> </a:t>
            </a:r>
            <a:r>
              <a:rPr lang="sk-SK" dirty="0" err="1"/>
              <a:t>of</a:t>
            </a:r>
            <a:r>
              <a:rPr lang="sk-SK" dirty="0"/>
              <a:t> </a:t>
            </a:r>
            <a:r>
              <a:rPr lang="sk-SK" dirty="0" err="1"/>
              <a:t>March</a:t>
            </a:r>
            <a:r>
              <a:rPr lang="sk-SK" dirty="0"/>
              <a:t> 2008</a:t>
            </a:r>
            <a:r>
              <a:rPr lang="sk-SK" dirty="0" smtClean="0"/>
              <a:t>). </a:t>
            </a:r>
            <a:r>
              <a:rPr lang="sk-SK" dirty="0" err="1"/>
              <a:t>There</a:t>
            </a:r>
            <a:r>
              <a:rPr lang="sk-SK" dirty="0"/>
              <a:t> </a:t>
            </a:r>
            <a:r>
              <a:rPr lang="sk-SK" dirty="0" err="1"/>
              <a:t>was</a:t>
            </a:r>
            <a:r>
              <a:rPr lang="sk-SK" dirty="0"/>
              <a:t> a </a:t>
            </a:r>
            <a:r>
              <a:rPr lang="sk-SK" dirty="0" err="1"/>
              <a:t>chairlift</a:t>
            </a:r>
            <a:r>
              <a:rPr lang="sk-SK" dirty="0"/>
              <a:t> </a:t>
            </a:r>
            <a:r>
              <a:rPr lang="sk-SK" dirty="0" err="1"/>
              <a:t>leading</a:t>
            </a:r>
            <a:r>
              <a:rPr lang="sk-SK" dirty="0"/>
              <a:t> to </a:t>
            </a:r>
            <a:r>
              <a:rPr lang="sk-SK" dirty="0" err="1"/>
              <a:t>Zobor</a:t>
            </a:r>
            <a:r>
              <a:rPr lang="sk-SK" dirty="0"/>
              <a:t> </a:t>
            </a:r>
            <a:r>
              <a:rPr lang="sk-SK" dirty="0" err="1"/>
              <a:t>hill</a:t>
            </a:r>
            <a:r>
              <a:rPr lang="sk-SK" dirty="0"/>
              <a:t>, </a:t>
            </a:r>
            <a:r>
              <a:rPr lang="sk-SK" dirty="0" err="1"/>
              <a:t>however</a:t>
            </a:r>
            <a:r>
              <a:rPr lang="sk-SK" dirty="0"/>
              <a:t>, </a:t>
            </a:r>
            <a:r>
              <a:rPr lang="sk-SK" dirty="0" err="1"/>
              <a:t>it</a:t>
            </a:r>
            <a:r>
              <a:rPr lang="sk-SK" dirty="0"/>
              <a:t> has </a:t>
            </a:r>
            <a:r>
              <a:rPr lang="sk-SK" dirty="0" err="1"/>
              <a:t>been</a:t>
            </a:r>
            <a:r>
              <a:rPr lang="sk-SK" dirty="0"/>
              <a:t> </a:t>
            </a:r>
            <a:r>
              <a:rPr lang="sk-SK" dirty="0" err="1"/>
              <a:t>closed</a:t>
            </a:r>
            <a:r>
              <a:rPr lang="sk-SK" dirty="0"/>
              <a:t> </a:t>
            </a:r>
            <a:r>
              <a:rPr lang="sk-SK" dirty="0" err="1"/>
              <a:t>since</a:t>
            </a:r>
            <a:r>
              <a:rPr lang="sk-SK" dirty="0"/>
              <a:t> 1994.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457200" y="1"/>
            <a:ext cx="8229600" cy="714356"/>
          </a:xfrm>
        </p:spPr>
        <p:txBody>
          <a:bodyPr>
            <a:normAutofit/>
          </a:bodyPr>
          <a:lstStyle/>
          <a:p>
            <a:r>
              <a:rPr lang="sk-SK" sz="3600" b="1" dirty="0" err="1" smtClean="0">
                <a:solidFill>
                  <a:schemeClr val="accent4">
                    <a:lumMod val="75000"/>
                  </a:schemeClr>
                </a:solidFill>
                <a:latin typeface="+mn-lt"/>
              </a:rPr>
              <a:t>Public</a:t>
            </a:r>
            <a:r>
              <a:rPr lang="sk-SK" sz="3600" b="1" dirty="0" smtClean="0">
                <a:solidFill>
                  <a:schemeClr val="accent4">
                    <a:lumMod val="75000"/>
                  </a:schemeClr>
                </a:solidFill>
                <a:latin typeface="+mn-lt"/>
              </a:rPr>
              <a:t> transport.</a:t>
            </a:r>
          </a:p>
        </p:txBody>
      </p:sp>
      <p:sp>
        <p:nvSpPr>
          <p:cNvPr id="16387" name="Zástupný symbol obsahu 2"/>
          <p:cNvSpPr>
            <a:spLocks noGrp="1"/>
          </p:cNvSpPr>
          <p:nvPr>
            <p:ph idx="1"/>
          </p:nvPr>
        </p:nvSpPr>
        <p:spPr>
          <a:xfrm>
            <a:off x="0" y="642919"/>
            <a:ext cx="9144000" cy="1428759"/>
          </a:xfrm>
        </p:spPr>
        <p:txBody>
          <a:bodyPr>
            <a:normAutofit fontScale="92500"/>
          </a:bodyPr>
          <a:lstStyle/>
          <a:p>
            <a:pPr>
              <a:buNone/>
            </a:pPr>
            <a:r>
              <a:rPr lang="sk-SK" sz="2400" dirty="0" err="1" smtClean="0"/>
              <a:t>Many</a:t>
            </a:r>
            <a:r>
              <a:rPr lang="sk-SK" sz="2400" dirty="0" smtClean="0"/>
              <a:t> </a:t>
            </a:r>
            <a:r>
              <a:rPr lang="sk-SK" sz="2400" dirty="0" err="1" smtClean="0"/>
              <a:t>people</a:t>
            </a:r>
            <a:r>
              <a:rPr lang="sk-SK" sz="2400" dirty="0" smtClean="0"/>
              <a:t> </a:t>
            </a:r>
            <a:r>
              <a:rPr lang="sk-SK" sz="2400" dirty="0" err="1" smtClean="0"/>
              <a:t>travel</a:t>
            </a:r>
            <a:r>
              <a:rPr lang="sk-SK" sz="2400" dirty="0" smtClean="0"/>
              <a:t> by </a:t>
            </a:r>
            <a:r>
              <a:rPr lang="sk-SK" sz="2400" dirty="0" err="1" smtClean="0"/>
              <a:t>bus</a:t>
            </a:r>
            <a:r>
              <a:rPr lang="sk-SK" sz="2400" dirty="0" smtClean="0"/>
              <a:t>, most </a:t>
            </a:r>
            <a:r>
              <a:rPr lang="sk-SK" sz="2400" dirty="0" err="1" smtClean="0"/>
              <a:t>of</a:t>
            </a:r>
            <a:r>
              <a:rPr lang="sk-SK" sz="2400" dirty="0" smtClean="0"/>
              <a:t> </a:t>
            </a:r>
            <a:r>
              <a:rPr lang="sk-SK" sz="2400" dirty="0" err="1" smtClean="0"/>
              <a:t>inhabitants</a:t>
            </a:r>
            <a:r>
              <a:rPr lang="sk-SK" sz="2400" dirty="0" smtClean="0"/>
              <a:t> </a:t>
            </a:r>
            <a:r>
              <a:rPr lang="sk-SK" sz="2400" dirty="0" err="1" smtClean="0"/>
              <a:t>of</a:t>
            </a:r>
            <a:r>
              <a:rPr lang="sk-SK" sz="2400" dirty="0" smtClean="0"/>
              <a:t> </a:t>
            </a:r>
            <a:r>
              <a:rPr lang="sk-SK" sz="2400" dirty="0" err="1" smtClean="0"/>
              <a:t>our</a:t>
            </a:r>
            <a:r>
              <a:rPr lang="sk-SK" sz="2400" dirty="0" smtClean="0"/>
              <a:t> city </a:t>
            </a:r>
            <a:r>
              <a:rPr lang="sk-SK" sz="2400" dirty="0" err="1" smtClean="0"/>
              <a:t>drive</a:t>
            </a:r>
            <a:r>
              <a:rPr lang="sk-SK" sz="2400" dirty="0" smtClean="0"/>
              <a:t> </a:t>
            </a:r>
            <a:r>
              <a:rPr lang="sk-SK" sz="2400" dirty="0" err="1" smtClean="0"/>
              <a:t>their</a:t>
            </a:r>
            <a:r>
              <a:rPr lang="sk-SK" sz="2400" dirty="0" smtClean="0"/>
              <a:t> </a:t>
            </a:r>
            <a:r>
              <a:rPr lang="sk-SK" sz="2400" dirty="0" err="1" smtClean="0"/>
              <a:t>own</a:t>
            </a:r>
            <a:r>
              <a:rPr lang="sk-SK" sz="2400" dirty="0" smtClean="0"/>
              <a:t> </a:t>
            </a:r>
            <a:r>
              <a:rPr lang="sk-SK" sz="2400" dirty="0" err="1" smtClean="0"/>
              <a:t>cars</a:t>
            </a:r>
            <a:r>
              <a:rPr lang="sk-SK" sz="2400" dirty="0" smtClean="0"/>
              <a:t>. </a:t>
            </a:r>
            <a:r>
              <a:rPr lang="sk-SK" sz="2400" dirty="0" err="1" smtClean="0"/>
              <a:t>There</a:t>
            </a:r>
            <a:r>
              <a:rPr lang="sk-SK" sz="2400" dirty="0" smtClean="0"/>
              <a:t> are a </a:t>
            </a:r>
            <a:r>
              <a:rPr lang="sk-SK" sz="2400" dirty="0" err="1" smtClean="0"/>
              <a:t>bus</a:t>
            </a:r>
            <a:r>
              <a:rPr lang="sk-SK" sz="2400" dirty="0" smtClean="0"/>
              <a:t> </a:t>
            </a:r>
            <a:r>
              <a:rPr lang="sk-SK" sz="2400" dirty="0" err="1" smtClean="0"/>
              <a:t>station</a:t>
            </a:r>
            <a:r>
              <a:rPr lang="sk-SK" sz="2400" dirty="0" smtClean="0"/>
              <a:t> and a </a:t>
            </a:r>
            <a:r>
              <a:rPr lang="sk-SK" sz="2400" dirty="0" err="1" smtClean="0"/>
              <a:t>railway</a:t>
            </a:r>
            <a:r>
              <a:rPr lang="sk-SK" sz="2400" dirty="0" smtClean="0"/>
              <a:t> </a:t>
            </a:r>
            <a:r>
              <a:rPr lang="sk-SK" sz="2400" dirty="0" err="1" smtClean="0"/>
              <a:t>station</a:t>
            </a:r>
            <a:r>
              <a:rPr lang="sk-SK" sz="2400" dirty="0" smtClean="0"/>
              <a:t> in Nitra. </a:t>
            </a:r>
            <a:r>
              <a:rPr lang="sk-SK" sz="2400" dirty="0" err="1" smtClean="0"/>
              <a:t>There</a:t>
            </a:r>
            <a:r>
              <a:rPr lang="sk-SK" sz="2400" dirty="0" smtClean="0"/>
              <a:t> are </a:t>
            </a:r>
          </a:p>
          <a:p>
            <a:pPr>
              <a:buNone/>
            </a:pPr>
            <a:r>
              <a:rPr lang="sk-SK" sz="2400" dirty="0" smtClean="0"/>
              <a:t>no </a:t>
            </a:r>
            <a:r>
              <a:rPr lang="sk-SK" sz="2400" dirty="0" err="1" smtClean="0"/>
              <a:t>trams</a:t>
            </a:r>
            <a:r>
              <a:rPr lang="sk-SK" sz="2400" dirty="0" smtClean="0"/>
              <a:t> or </a:t>
            </a:r>
            <a:r>
              <a:rPr lang="sk-SK" sz="2400" dirty="0" err="1" smtClean="0"/>
              <a:t>trolley</a:t>
            </a:r>
            <a:r>
              <a:rPr lang="sk-SK" sz="2400" dirty="0" smtClean="0"/>
              <a:t> </a:t>
            </a:r>
            <a:r>
              <a:rPr lang="sk-SK" sz="2400" dirty="0" err="1" smtClean="0"/>
              <a:t>buses</a:t>
            </a:r>
            <a:r>
              <a:rPr lang="sk-SK" sz="2400" dirty="0" smtClean="0"/>
              <a:t> </a:t>
            </a:r>
            <a:r>
              <a:rPr lang="sk-SK" sz="2400" dirty="0" err="1" smtClean="0"/>
              <a:t>but</a:t>
            </a:r>
            <a:r>
              <a:rPr lang="sk-SK" sz="2400" dirty="0" smtClean="0"/>
              <a:t> </a:t>
            </a:r>
            <a:r>
              <a:rPr lang="sk-SK" sz="2400" dirty="0" err="1" smtClean="0"/>
              <a:t>there</a:t>
            </a:r>
            <a:r>
              <a:rPr lang="sk-SK" sz="2400" dirty="0" smtClean="0"/>
              <a:t> are a </a:t>
            </a:r>
            <a:r>
              <a:rPr lang="sk-SK" sz="2400" dirty="0" err="1" smtClean="0"/>
              <a:t>lot</a:t>
            </a:r>
            <a:r>
              <a:rPr lang="sk-SK" sz="2400" dirty="0" smtClean="0"/>
              <a:t> </a:t>
            </a:r>
            <a:r>
              <a:rPr lang="sk-SK" sz="2400" dirty="0" err="1" smtClean="0"/>
              <a:t>of</a:t>
            </a:r>
            <a:r>
              <a:rPr lang="sk-SK" sz="2400" dirty="0" smtClean="0"/>
              <a:t> </a:t>
            </a:r>
            <a:r>
              <a:rPr lang="sk-SK" sz="2400" dirty="0" err="1" smtClean="0"/>
              <a:t>taxi-cars</a:t>
            </a:r>
            <a:r>
              <a:rPr lang="sk-SK" sz="2400" dirty="0" smtClean="0"/>
              <a:t>.</a:t>
            </a:r>
          </a:p>
        </p:txBody>
      </p:sp>
      <p:pic>
        <p:nvPicPr>
          <p:cNvPr id="16389" name="Picture 7" descr="http://www.nitralive.sk/images/phocagallery/doprava/autobusova_stanica/thumbs/phoca_thumb_l_autobusova_stanica_7.jpg">
            <a:hlinkClick r:id=""/>
          </p:cNvPr>
          <p:cNvPicPr>
            <a:picLocks noChangeAspect="1" noChangeArrowheads="1"/>
          </p:cNvPicPr>
          <p:nvPr/>
        </p:nvPicPr>
        <p:blipFill>
          <a:blip r:embed="rId3" cstate="print"/>
          <a:srcRect/>
          <a:stretch>
            <a:fillRect/>
          </a:stretch>
        </p:blipFill>
        <p:spPr bwMode="auto">
          <a:xfrm>
            <a:off x="-90204" y="2214554"/>
            <a:ext cx="3127061" cy="2476502"/>
          </a:xfrm>
          <a:prstGeom prst="rect">
            <a:avLst/>
          </a:prstGeom>
          <a:noFill/>
          <a:ln w="9525">
            <a:noFill/>
            <a:miter lim="800000"/>
            <a:headEnd/>
            <a:tailEnd/>
          </a:ln>
        </p:spPr>
      </p:pic>
      <p:pic>
        <p:nvPicPr>
          <p:cNvPr id="16390" name="Picture 9" descr="http://www.nitralive.sk/images/phocagallery/doprava/mhd/thumbs/phoca_thumb_l_mhd_3.jpg">
            <a:hlinkClick r:id=""/>
          </p:cNvPr>
          <p:cNvPicPr>
            <a:picLocks noChangeAspect="1" noChangeArrowheads="1"/>
          </p:cNvPicPr>
          <p:nvPr/>
        </p:nvPicPr>
        <p:blipFill>
          <a:blip r:embed="rId4" cstate="print"/>
          <a:srcRect/>
          <a:stretch>
            <a:fillRect/>
          </a:stretch>
        </p:blipFill>
        <p:spPr bwMode="auto">
          <a:xfrm>
            <a:off x="3500430" y="2285992"/>
            <a:ext cx="2867025" cy="2468568"/>
          </a:xfrm>
          <a:prstGeom prst="rect">
            <a:avLst/>
          </a:prstGeom>
          <a:noFill/>
          <a:ln w="9525">
            <a:noFill/>
            <a:miter lim="800000"/>
            <a:headEnd/>
            <a:tailEnd/>
          </a:ln>
        </p:spPr>
      </p:pic>
      <p:pic>
        <p:nvPicPr>
          <p:cNvPr id="16391" name="Picture 11" descr="http://www.nitralive.sk/images/phocagallery/doprava/zeleznica/thumbs/phoca_thumb_l_zeleznica_4.jpg">
            <a:hlinkClick r:id=""/>
          </p:cNvPr>
          <p:cNvPicPr>
            <a:picLocks noChangeAspect="1" noChangeArrowheads="1"/>
          </p:cNvPicPr>
          <p:nvPr/>
        </p:nvPicPr>
        <p:blipFill>
          <a:blip r:embed="rId5" cstate="print"/>
          <a:srcRect/>
          <a:stretch>
            <a:fillRect/>
          </a:stretch>
        </p:blipFill>
        <p:spPr bwMode="auto">
          <a:xfrm>
            <a:off x="0" y="4738688"/>
            <a:ext cx="2822575" cy="2119312"/>
          </a:xfrm>
          <a:prstGeom prst="rect">
            <a:avLst/>
          </a:prstGeom>
          <a:noFill/>
          <a:ln w="9525">
            <a:noFill/>
            <a:miter lim="800000"/>
            <a:headEnd/>
            <a:tailEnd/>
          </a:ln>
        </p:spPr>
      </p:pic>
      <p:pic>
        <p:nvPicPr>
          <p:cNvPr id="16392" name="Picture 13" descr="http://t0.gstatic.com/images?q=tbn:DeAk0rPifjHl4M:http://i.pravda.sk/07/042/skcl/P291a4fab_Taxi.jpg">
            <a:hlinkClick r:id="rId6"/>
          </p:cNvPr>
          <p:cNvPicPr>
            <a:picLocks noChangeAspect="1" noChangeArrowheads="1"/>
          </p:cNvPicPr>
          <p:nvPr/>
        </p:nvPicPr>
        <p:blipFill>
          <a:blip r:embed="rId7" cstate="print"/>
          <a:srcRect/>
          <a:stretch>
            <a:fillRect/>
          </a:stretch>
        </p:blipFill>
        <p:spPr bwMode="auto">
          <a:xfrm>
            <a:off x="6572264" y="4000504"/>
            <a:ext cx="2000250" cy="1500188"/>
          </a:xfrm>
          <a:prstGeom prst="rect">
            <a:avLst/>
          </a:prstGeom>
          <a:noFill/>
          <a:ln w="9525">
            <a:noFill/>
            <a:miter lim="800000"/>
            <a:headEnd/>
            <a:tailEnd/>
          </a:ln>
        </p:spPr>
      </p:pic>
      <p:pic>
        <p:nvPicPr>
          <p:cNvPr id="10" name="Picture 5" descr="http://t3.gstatic.com/images?q=tbn:M1z3aZEkx2eTdM:http://kamvmeste.mojanitra.sk/images/clanky/vata/649_1.jpg">
            <a:hlinkClick r:id="rId8"/>
          </p:cNvPr>
          <p:cNvPicPr>
            <a:picLocks noChangeAspect="1" noChangeArrowheads="1"/>
          </p:cNvPicPr>
          <p:nvPr/>
        </p:nvPicPr>
        <p:blipFill>
          <a:blip r:embed="rId9" cstate="print"/>
          <a:srcRect/>
          <a:stretch>
            <a:fillRect/>
          </a:stretch>
        </p:blipFill>
        <p:spPr bwMode="auto">
          <a:xfrm>
            <a:off x="6500826" y="2285992"/>
            <a:ext cx="2087074" cy="1570275"/>
          </a:xfrm>
          <a:prstGeom prst="rect">
            <a:avLst/>
          </a:prstGeom>
          <a:noFill/>
          <a:ln w="9525">
            <a:noFill/>
            <a:miter lim="800000"/>
            <a:headEnd/>
            <a:tailEnd/>
          </a:ln>
        </p:spPr>
      </p:pic>
      <p:pic>
        <p:nvPicPr>
          <p:cNvPr id="13" name="Obrázok 12" descr="Intercity.jpg"/>
          <p:cNvPicPr>
            <a:picLocks noChangeAspect="1"/>
          </p:cNvPicPr>
          <p:nvPr/>
        </p:nvPicPr>
        <p:blipFill>
          <a:blip r:embed="rId10" cstate="print"/>
          <a:stretch>
            <a:fillRect/>
          </a:stretch>
        </p:blipFill>
        <p:spPr>
          <a:xfrm>
            <a:off x="2935282" y="4714884"/>
            <a:ext cx="3422668" cy="2143116"/>
          </a:xfrm>
          <a:prstGeom prst="rect">
            <a:avLst/>
          </a:prstGeom>
        </p:spPr>
      </p:pic>
      <p:pic>
        <p:nvPicPr>
          <p:cNvPr id="14" name="Obrázok 13" descr="ic.jpg"/>
          <p:cNvPicPr>
            <a:picLocks noChangeAspect="1"/>
          </p:cNvPicPr>
          <p:nvPr/>
        </p:nvPicPr>
        <p:blipFill>
          <a:blip r:embed="rId11" cstate="print"/>
          <a:stretch>
            <a:fillRect/>
          </a:stretch>
        </p:blipFill>
        <p:spPr>
          <a:xfrm>
            <a:off x="6715140" y="5572140"/>
            <a:ext cx="1828800" cy="109728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428596" y="0"/>
            <a:ext cx="8229600" cy="500041"/>
          </a:xfrm>
        </p:spPr>
        <p:txBody>
          <a:bodyPr>
            <a:normAutofit fontScale="90000"/>
          </a:bodyPr>
          <a:lstStyle/>
          <a:p>
            <a:r>
              <a:rPr lang="sk-SK" b="1" dirty="0" err="1" smtClean="0">
                <a:solidFill>
                  <a:schemeClr val="accent4">
                    <a:lumMod val="75000"/>
                  </a:schemeClr>
                </a:solidFill>
              </a:rPr>
              <a:t>Sport</a:t>
            </a:r>
            <a:r>
              <a:rPr lang="sk-SK" b="1" dirty="0" smtClean="0">
                <a:solidFill>
                  <a:schemeClr val="accent4">
                    <a:lumMod val="75000"/>
                  </a:schemeClr>
                </a:solidFill>
              </a:rPr>
              <a:t>.</a:t>
            </a:r>
          </a:p>
        </p:txBody>
      </p:sp>
      <p:sp>
        <p:nvSpPr>
          <p:cNvPr id="15363" name="Zástupný symbol obsahu 2"/>
          <p:cNvSpPr>
            <a:spLocks noGrp="1"/>
          </p:cNvSpPr>
          <p:nvPr>
            <p:ph idx="1"/>
          </p:nvPr>
        </p:nvSpPr>
        <p:spPr>
          <a:xfrm>
            <a:off x="0" y="500042"/>
            <a:ext cx="9144000" cy="1428760"/>
          </a:xfrm>
        </p:spPr>
        <p:txBody>
          <a:bodyPr>
            <a:normAutofit fontScale="92500" lnSpcReduction="10000"/>
          </a:bodyPr>
          <a:lstStyle/>
          <a:p>
            <a:pPr>
              <a:buNone/>
            </a:pPr>
            <a:r>
              <a:rPr lang="sk-SK" sz="2400" dirty="0" smtClean="0"/>
              <a:t>     </a:t>
            </a:r>
            <a:r>
              <a:rPr lang="sk-SK" sz="2400" dirty="0" err="1" smtClean="0"/>
              <a:t>Sport</a:t>
            </a:r>
            <a:r>
              <a:rPr lang="sk-SK" sz="2400" dirty="0" smtClean="0"/>
              <a:t> has a </a:t>
            </a:r>
            <a:r>
              <a:rPr lang="sk-SK" sz="2400" dirty="0" err="1" smtClean="0"/>
              <a:t>long</a:t>
            </a:r>
            <a:r>
              <a:rPr lang="sk-SK" sz="2400" dirty="0" smtClean="0"/>
              <a:t> </a:t>
            </a:r>
            <a:r>
              <a:rPr lang="sk-SK" sz="2400" dirty="0" err="1" smtClean="0"/>
              <a:t>tradition</a:t>
            </a:r>
            <a:r>
              <a:rPr lang="sk-SK" sz="2400" dirty="0" smtClean="0"/>
              <a:t> in </a:t>
            </a:r>
            <a:r>
              <a:rPr lang="sk-SK" sz="2400" dirty="0" err="1" smtClean="0"/>
              <a:t>our</a:t>
            </a:r>
            <a:r>
              <a:rPr lang="sk-SK" sz="2400" dirty="0" smtClean="0"/>
              <a:t> </a:t>
            </a:r>
            <a:r>
              <a:rPr lang="sk-SK" sz="2400" dirty="0" err="1" smtClean="0"/>
              <a:t>town</a:t>
            </a:r>
            <a:r>
              <a:rPr lang="sk-SK" sz="2400" dirty="0" smtClean="0"/>
              <a:t>. </a:t>
            </a:r>
            <a:r>
              <a:rPr lang="sk-SK" sz="2400" dirty="0" err="1" smtClean="0"/>
              <a:t>Sport</a:t>
            </a:r>
            <a:r>
              <a:rPr lang="sk-SK" sz="2400" dirty="0" smtClean="0"/>
              <a:t> </a:t>
            </a:r>
            <a:r>
              <a:rPr lang="sk-SK" sz="2400" dirty="0" err="1" smtClean="0"/>
              <a:t>lovers</a:t>
            </a:r>
            <a:r>
              <a:rPr lang="sk-SK" sz="2400" dirty="0" smtClean="0"/>
              <a:t> </a:t>
            </a:r>
            <a:r>
              <a:rPr lang="sk-SK" sz="2400" dirty="0" err="1" smtClean="0"/>
              <a:t>can</a:t>
            </a:r>
            <a:r>
              <a:rPr lang="sk-SK" sz="2400" dirty="0" smtClean="0"/>
              <a:t> </a:t>
            </a:r>
            <a:r>
              <a:rPr lang="sk-SK" sz="2400" dirty="0" err="1" smtClean="0"/>
              <a:t>spend</a:t>
            </a:r>
            <a:r>
              <a:rPr lang="sk-SK" sz="2400" dirty="0" smtClean="0"/>
              <a:t> </a:t>
            </a:r>
            <a:r>
              <a:rPr lang="sk-SK" sz="2400" dirty="0" err="1" smtClean="0"/>
              <a:t>their</a:t>
            </a:r>
            <a:r>
              <a:rPr lang="sk-SK" sz="2400" dirty="0" smtClean="0"/>
              <a:t> </a:t>
            </a:r>
            <a:r>
              <a:rPr lang="sk-SK" sz="2400" dirty="0" err="1" smtClean="0"/>
              <a:t>free</a:t>
            </a:r>
            <a:r>
              <a:rPr lang="sk-SK" sz="2400" dirty="0" smtClean="0"/>
              <a:t> </a:t>
            </a:r>
            <a:r>
              <a:rPr lang="sk-SK" sz="2400" dirty="0" err="1" smtClean="0"/>
              <a:t>time</a:t>
            </a:r>
            <a:r>
              <a:rPr lang="sk-SK" sz="2400" dirty="0" smtClean="0"/>
              <a:t> in </a:t>
            </a:r>
            <a:r>
              <a:rPr lang="sk-SK" sz="2400" dirty="0" err="1" smtClean="0"/>
              <a:t>many</a:t>
            </a:r>
            <a:r>
              <a:rPr lang="sk-SK" sz="2400" dirty="0" smtClean="0"/>
              <a:t>  </a:t>
            </a:r>
            <a:r>
              <a:rPr lang="sk-SK" sz="2400" dirty="0" err="1" smtClean="0"/>
              <a:t>sport</a:t>
            </a:r>
            <a:r>
              <a:rPr lang="sk-SK" sz="2400" dirty="0" smtClean="0"/>
              <a:t> </a:t>
            </a:r>
            <a:r>
              <a:rPr lang="sk-SK" sz="2400" dirty="0" err="1" smtClean="0"/>
              <a:t>facilities</a:t>
            </a:r>
            <a:r>
              <a:rPr lang="sk-SK" sz="2400" dirty="0" smtClean="0"/>
              <a:t> - a </a:t>
            </a:r>
            <a:r>
              <a:rPr lang="sk-SK" sz="2400" dirty="0" err="1" smtClean="0"/>
              <a:t>football</a:t>
            </a:r>
            <a:r>
              <a:rPr lang="sk-SK" sz="2400" dirty="0" smtClean="0"/>
              <a:t> </a:t>
            </a:r>
            <a:r>
              <a:rPr lang="sk-SK" sz="2400" dirty="0" err="1" smtClean="0"/>
              <a:t>stadium</a:t>
            </a:r>
            <a:r>
              <a:rPr lang="sk-SK" sz="2400" dirty="0" smtClean="0"/>
              <a:t>, </a:t>
            </a:r>
            <a:r>
              <a:rPr lang="sk-SK" sz="2400" dirty="0" err="1" smtClean="0"/>
              <a:t>an</a:t>
            </a:r>
            <a:r>
              <a:rPr lang="sk-SK" sz="2400" dirty="0" smtClean="0"/>
              <a:t> </a:t>
            </a:r>
            <a:r>
              <a:rPr lang="sk-SK" sz="2400" dirty="0" err="1" smtClean="0"/>
              <a:t>ice</a:t>
            </a:r>
            <a:r>
              <a:rPr lang="sk-SK" sz="2400" dirty="0" smtClean="0"/>
              <a:t> </a:t>
            </a:r>
            <a:r>
              <a:rPr lang="sk-SK" sz="2400" dirty="0" err="1" smtClean="0"/>
              <a:t>rink</a:t>
            </a:r>
            <a:r>
              <a:rPr lang="sk-SK" sz="2400" dirty="0" smtClean="0"/>
              <a:t>, </a:t>
            </a:r>
            <a:r>
              <a:rPr lang="sk-SK" sz="2400" dirty="0" err="1" smtClean="0"/>
              <a:t>the</a:t>
            </a:r>
            <a:r>
              <a:rPr lang="sk-SK" sz="2400" dirty="0" smtClean="0"/>
              <a:t> </a:t>
            </a:r>
            <a:r>
              <a:rPr lang="sk-SK" sz="2400" dirty="0" err="1" smtClean="0"/>
              <a:t>tennis</a:t>
            </a:r>
            <a:r>
              <a:rPr lang="sk-SK" sz="2400" dirty="0" smtClean="0"/>
              <a:t> </a:t>
            </a:r>
            <a:r>
              <a:rPr lang="sk-SK" sz="2400" dirty="0" err="1" smtClean="0"/>
              <a:t>courts</a:t>
            </a:r>
            <a:r>
              <a:rPr lang="sk-SK" sz="2400" dirty="0" smtClean="0"/>
              <a:t>, </a:t>
            </a:r>
            <a:r>
              <a:rPr lang="sk-SK" sz="2400" dirty="0" err="1" smtClean="0"/>
              <a:t>the</a:t>
            </a:r>
            <a:r>
              <a:rPr lang="sk-SK" sz="2400" dirty="0" smtClean="0"/>
              <a:t> </a:t>
            </a:r>
            <a:r>
              <a:rPr lang="sk-SK" sz="2400" dirty="0" err="1" smtClean="0"/>
              <a:t>swimming</a:t>
            </a:r>
            <a:r>
              <a:rPr lang="sk-SK" sz="2400" dirty="0" smtClean="0"/>
              <a:t> </a:t>
            </a:r>
            <a:r>
              <a:rPr lang="sk-SK" sz="2400" dirty="0" err="1" smtClean="0"/>
              <a:t>pools</a:t>
            </a:r>
            <a:r>
              <a:rPr lang="sk-SK" sz="2400" dirty="0" smtClean="0"/>
              <a:t>,  </a:t>
            </a:r>
            <a:r>
              <a:rPr lang="sk-SK" sz="2400" dirty="0" err="1" smtClean="0"/>
              <a:t>an</a:t>
            </a:r>
            <a:r>
              <a:rPr lang="sk-SK" sz="2400" dirty="0" smtClean="0"/>
              <a:t> </a:t>
            </a:r>
            <a:r>
              <a:rPr lang="sk-SK" sz="2400" dirty="0" err="1" smtClean="0"/>
              <a:t>athletic</a:t>
            </a:r>
            <a:r>
              <a:rPr lang="sk-SK" sz="2400" dirty="0" smtClean="0"/>
              <a:t> </a:t>
            </a:r>
            <a:r>
              <a:rPr lang="sk-SK" sz="2400" dirty="0" err="1" smtClean="0"/>
              <a:t>stadium</a:t>
            </a:r>
            <a:r>
              <a:rPr lang="sk-SK" sz="2400" dirty="0" smtClean="0"/>
              <a:t>,  </a:t>
            </a:r>
            <a:r>
              <a:rPr lang="sk-SK" sz="2400" dirty="0" err="1" smtClean="0"/>
              <a:t>the</a:t>
            </a:r>
            <a:r>
              <a:rPr lang="sk-SK" sz="2400" dirty="0" smtClean="0"/>
              <a:t> </a:t>
            </a:r>
            <a:r>
              <a:rPr lang="sk-SK" sz="2400" dirty="0" err="1" smtClean="0"/>
              <a:t>sports</a:t>
            </a:r>
            <a:r>
              <a:rPr lang="sk-SK" sz="2400" dirty="0" smtClean="0"/>
              <a:t> </a:t>
            </a:r>
            <a:r>
              <a:rPr lang="sk-SK" sz="2400" dirty="0" err="1" smtClean="0"/>
              <a:t>halls</a:t>
            </a:r>
            <a:r>
              <a:rPr lang="sk-SK" sz="2400" dirty="0" smtClean="0"/>
              <a:t> </a:t>
            </a:r>
            <a:r>
              <a:rPr lang="sk-SK" sz="2400" dirty="0" err="1" smtClean="0"/>
              <a:t>for</a:t>
            </a:r>
            <a:r>
              <a:rPr lang="sk-SK" sz="2400" dirty="0" smtClean="0"/>
              <a:t> </a:t>
            </a:r>
            <a:r>
              <a:rPr lang="sk-SK" sz="2400" dirty="0" err="1" smtClean="0"/>
              <a:t>indoor</a:t>
            </a:r>
            <a:r>
              <a:rPr lang="sk-SK" sz="2400" dirty="0" smtClean="0"/>
              <a:t> </a:t>
            </a:r>
            <a:r>
              <a:rPr lang="sk-SK" sz="2400" dirty="0" err="1" smtClean="0"/>
              <a:t>sports</a:t>
            </a:r>
            <a:r>
              <a:rPr lang="sk-SK" sz="2400" dirty="0" smtClean="0"/>
              <a:t>, </a:t>
            </a:r>
            <a:r>
              <a:rPr lang="sk-SK" sz="2400" dirty="0" err="1" smtClean="0"/>
              <a:t>the</a:t>
            </a:r>
            <a:r>
              <a:rPr lang="sk-SK" sz="2400" dirty="0" smtClean="0"/>
              <a:t> </a:t>
            </a:r>
            <a:r>
              <a:rPr lang="sk-SK" sz="2400" dirty="0" err="1" smtClean="0"/>
              <a:t>fitness</a:t>
            </a:r>
            <a:r>
              <a:rPr lang="sk-SK" sz="2400" dirty="0" smtClean="0"/>
              <a:t> </a:t>
            </a:r>
            <a:r>
              <a:rPr lang="sk-SK" sz="2400" dirty="0" err="1" smtClean="0"/>
              <a:t>centres</a:t>
            </a:r>
            <a:r>
              <a:rPr lang="sk-SK" sz="2400" dirty="0" smtClean="0"/>
              <a:t> </a:t>
            </a:r>
            <a:r>
              <a:rPr lang="sk-SK" sz="2400" dirty="0" err="1" smtClean="0"/>
              <a:t>etc</a:t>
            </a:r>
            <a:r>
              <a:rPr lang="sk-SK" sz="2400" dirty="0" smtClean="0"/>
              <a:t>. </a:t>
            </a:r>
          </a:p>
        </p:txBody>
      </p:sp>
      <p:pic>
        <p:nvPicPr>
          <p:cNvPr id="15365" name="Picture 11" descr="http://kamvmeste.mojanitra.sk/images/institucie/tn_100276.jpg"/>
          <p:cNvPicPr>
            <a:picLocks noChangeAspect="1" noChangeArrowheads="1"/>
          </p:cNvPicPr>
          <p:nvPr/>
        </p:nvPicPr>
        <p:blipFill>
          <a:blip r:embed="rId3" cstate="print"/>
          <a:srcRect/>
          <a:stretch>
            <a:fillRect/>
          </a:stretch>
        </p:blipFill>
        <p:spPr bwMode="auto">
          <a:xfrm>
            <a:off x="0" y="4786330"/>
            <a:ext cx="2357422" cy="2071670"/>
          </a:xfrm>
          <a:prstGeom prst="rect">
            <a:avLst/>
          </a:prstGeom>
          <a:noFill/>
          <a:ln w="9525">
            <a:noFill/>
            <a:miter lim="800000"/>
            <a:headEnd/>
            <a:tailEnd/>
          </a:ln>
        </p:spPr>
      </p:pic>
      <p:pic>
        <p:nvPicPr>
          <p:cNvPr id="15366" name="Picture 13" descr="http://i.pravda.sk/07/101/skcl/P041e1664_stadion.jpg"/>
          <p:cNvPicPr>
            <a:picLocks noChangeAspect="1" noChangeArrowheads="1"/>
          </p:cNvPicPr>
          <p:nvPr/>
        </p:nvPicPr>
        <p:blipFill>
          <a:blip r:embed="rId4" cstate="print"/>
          <a:srcRect/>
          <a:stretch>
            <a:fillRect/>
          </a:stretch>
        </p:blipFill>
        <p:spPr bwMode="auto">
          <a:xfrm>
            <a:off x="-1" y="1857364"/>
            <a:ext cx="3238523" cy="2857520"/>
          </a:xfrm>
          <a:prstGeom prst="rect">
            <a:avLst/>
          </a:prstGeom>
          <a:noFill/>
          <a:ln w="9525">
            <a:noFill/>
            <a:miter lim="800000"/>
            <a:headEnd/>
            <a:tailEnd/>
          </a:ln>
        </p:spPr>
      </p:pic>
      <p:pic>
        <p:nvPicPr>
          <p:cNvPr id="15367" name="Picture 15" descr="http://www.sportoviska.sk/images/stories/jreviews/nitraarena1.jpg"/>
          <p:cNvPicPr>
            <a:picLocks noChangeAspect="1" noChangeArrowheads="1"/>
          </p:cNvPicPr>
          <p:nvPr/>
        </p:nvPicPr>
        <p:blipFill>
          <a:blip r:embed="rId5" cstate="print"/>
          <a:srcRect/>
          <a:stretch>
            <a:fillRect/>
          </a:stretch>
        </p:blipFill>
        <p:spPr bwMode="auto">
          <a:xfrm>
            <a:off x="3143240" y="1857364"/>
            <a:ext cx="3888997" cy="2714644"/>
          </a:xfrm>
          <a:prstGeom prst="rect">
            <a:avLst/>
          </a:prstGeom>
          <a:noFill/>
          <a:ln w="9525">
            <a:noFill/>
            <a:miter lim="800000"/>
            <a:headEnd/>
            <a:tailEnd/>
          </a:ln>
        </p:spPr>
      </p:pic>
      <p:pic>
        <p:nvPicPr>
          <p:cNvPr id="15368" name="Picture 17" descr="http://t1.gstatic.com/images?q=tbn:JaGd3r-LSWlPnM:http://www.fitnesscentra.sk/media/objekt/image_12(1).jpg">
            <a:hlinkClick r:id="rId6"/>
          </p:cNvPr>
          <p:cNvPicPr>
            <a:picLocks noChangeAspect="1" noChangeArrowheads="1"/>
          </p:cNvPicPr>
          <p:nvPr/>
        </p:nvPicPr>
        <p:blipFill>
          <a:blip r:embed="rId7" cstate="print"/>
          <a:srcRect/>
          <a:stretch>
            <a:fillRect/>
          </a:stretch>
        </p:blipFill>
        <p:spPr bwMode="auto">
          <a:xfrm>
            <a:off x="7072330" y="1857364"/>
            <a:ext cx="2071670" cy="2428872"/>
          </a:xfrm>
          <a:prstGeom prst="rect">
            <a:avLst/>
          </a:prstGeom>
          <a:noFill/>
          <a:ln w="9525">
            <a:noFill/>
            <a:miter lim="800000"/>
            <a:headEnd/>
            <a:tailEnd/>
          </a:ln>
        </p:spPr>
      </p:pic>
      <p:pic>
        <p:nvPicPr>
          <p:cNvPr id="15369" name="Picture 19" descr="http://t0.gstatic.com/images?q=tbn:UpdQo8SL4msl1M:http://www.nitralive.sk/images/stories/info-o-nitre/sportoviska/hala-klokocina/nitralive_sportova_hala_cerman_1.jpg">
            <a:hlinkClick r:id="rId8"/>
          </p:cNvPr>
          <p:cNvPicPr>
            <a:picLocks noChangeAspect="1" noChangeArrowheads="1"/>
          </p:cNvPicPr>
          <p:nvPr/>
        </p:nvPicPr>
        <p:blipFill>
          <a:blip r:embed="rId9" cstate="print"/>
          <a:srcRect/>
          <a:stretch>
            <a:fillRect/>
          </a:stretch>
        </p:blipFill>
        <p:spPr bwMode="auto">
          <a:xfrm>
            <a:off x="2357422" y="4572008"/>
            <a:ext cx="2571768" cy="2285992"/>
          </a:xfrm>
          <a:prstGeom prst="rect">
            <a:avLst/>
          </a:prstGeom>
          <a:noFill/>
          <a:ln w="9525">
            <a:noFill/>
            <a:miter lim="800000"/>
            <a:headEnd/>
            <a:tailEnd/>
          </a:ln>
        </p:spPr>
      </p:pic>
      <p:pic>
        <p:nvPicPr>
          <p:cNvPr id="15370" name="Picture 21" descr="http://www.fitnesscentra.sk/media/objekty/image_178(1).jpg"/>
          <p:cNvPicPr>
            <a:picLocks noChangeAspect="1" noChangeArrowheads="1"/>
          </p:cNvPicPr>
          <p:nvPr/>
        </p:nvPicPr>
        <p:blipFill>
          <a:blip r:embed="rId10" cstate="print"/>
          <a:srcRect/>
          <a:stretch>
            <a:fillRect/>
          </a:stretch>
        </p:blipFill>
        <p:spPr bwMode="auto">
          <a:xfrm>
            <a:off x="4214810" y="4572009"/>
            <a:ext cx="1714512" cy="2285992"/>
          </a:xfrm>
          <a:prstGeom prst="rect">
            <a:avLst/>
          </a:prstGeom>
          <a:noFill/>
          <a:ln w="9525">
            <a:noFill/>
            <a:miter lim="800000"/>
            <a:headEnd/>
            <a:tailEnd/>
          </a:ln>
        </p:spPr>
      </p:pic>
      <p:pic>
        <p:nvPicPr>
          <p:cNvPr id="11" name="Picture 2" descr="C:\Users\user\Desktop\P8070382.JPG"/>
          <p:cNvPicPr>
            <a:picLocks noChangeAspect="1" noChangeArrowheads="1"/>
          </p:cNvPicPr>
          <p:nvPr/>
        </p:nvPicPr>
        <p:blipFill>
          <a:blip r:embed="rId11" cstate="print"/>
          <a:srcRect/>
          <a:stretch>
            <a:fillRect/>
          </a:stretch>
        </p:blipFill>
        <p:spPr bwMode="auto">
          <a:xfrm>
            <a:off x="5769501" y="4327126"/>
            <a:ext cx="3374499" cy="253087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23980005.JPG"/>
          <p:cNvPicPr>
            <a:picLocks noGrp="1" noChangeAspect="1" noChangeArrowheads="1"/>
          </p:cNvPicPr>
          <p:nvPr>
            <p:ph idx="1"/>
          </p:nvPr>
        </p:nvPicPr>
        <p:blipFill>
          <a:blip r:embed="rId3" cstate="print">
            <a:lum contrast="10000"/>
          </a:blip>
          <a:srcRect/>
          <a:stretch>
            <a:fillRect/>
          </a:stretch>
        </p:blipFill>
        <p:spPr bwMode="auto">
          <a:xfrm>
            <a:off x="-285783" y="0"/>
            <a:ext cx="9715567"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928670"/>
          </a:xfrm>
        </p:spPr>
        <p:txBody>
          <a:bodyPr>
            <a:normAutofit fontScale="90000"/>
          </a:bodyPr>
          <a:lstStyle/>
          <a:p>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view</a:t>
            </a:r>
            <a:r>
              <a:rPr lang="sk-SK" sz="3600" b="1" dirty="0" smtClean="0">
                <a:solidFill>
                  <a:schemeClr val="accent4">
                    <a:lumMod val="75000"/>
                  </a:schemeClr>
                </a:solidFill>
              </a:rPr>
              <a:t> </a:t>
            </a:r>
            <a:r>
              <a:rPr lang="sk-SK" sz="3600" b="1" dirty="0" err="1" smtClean="0">
                <a:solidFill>
                  <a:schemeClr val="accent4">
                    <a:lumMod val="75000"/>
                  </a:schemeClr>
                </a:solidFill>
              </a:rPr>
              <a:t>of</a:t>
            </a:r>
            <a:r>
              <a:rPr lang="sk-SK" sz="3600" b="1" dirty="0" smtClean="0">
                <a:solidFill>
                  <a:schemeClr val="accent4">
                    <a:lumMod val="75000"/>
                  </a:schemeClr>
                </a:solidFill>
              </a:rPr>
              <a:t> </a:t>
            </a:r>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swimming</a:t>
            </a:r>
            <a:r>
              <a:rPr lang="sk-SK" sz="3600" b="1" dirty="0" smtClean="0">
                <a:solidFill>
                  <a:schemeClr val="accent4">
                    <a:lumMod val="75000"/>
                  </a:schemeClr>
                </a:solidFill>
              </a:rPr>
              <a:t> </a:t>
            </a:r>
            <a:r>
              <a:rPr lang="sk-SK" sz="3600" b="1" dirty="0" err="1" smtClean="0">
                <a:solidFill>
                  <a:schemeClr val="accent4">
                    <a:lumMod val="75000"/>
                  </a:schemeClr>
                </a:solidFill>
              </a:rPr>
              <a:t>pool</a:t>
            </a:r>
            <a:r>
              <a:rPr lang="sk-SK" sz="3600" b="1" dirty="0" smtClean="0">
                <a:solidFill>
                  <a:schemeClr val="accent4">
                    <a:lumMod val="75000"/>
                  </a:schemeClr>
                </a:solidFill>
              </a:rPr>
              <a:t> </a:t>
            </a:r>
            <a:r>
              <a:rPr lang="sk-SK" sz="3600" b="1" dirty="0" err="1" smtClean="0">
                <a:solidFill>
                  <a:schemeClr val="accent4">
                    <a:lumMod val="75000"/>
                  </a:schemeClr>
                </a:solidFill>
              </a:rPr>
              <a:t>from</a:t>
            </a:r>
            <a:r>
              <a:rPr lang="sk-SK" sz="3600" b="1" dirty="0" smtClean="0">
                <a:solidFill>
                  <a:schemeClr val="accent4">
                    <a:lumMod val="75000"/>
                  </a:schemeClr>
                </a:solidFill>
              </a:rPr>
              <a:t> </a:t>
            </a:r>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castle</a:t>
            </a:r>
            <a:r>
              <a:rPr lang="sk-SK" sz="3600" b="1" dirty="0" smtClean="0">
                <a:solidFill>
                  <a:schemeClr val="accent4">
                    <a:lumMod val="75000"/>
                  </a:schemeClr>
                </a:solidFill>
              </a:rPr>
              <a:t>.</a:t>
            </a:r>
            <a:endParaRPr lang="sk-SK" sz="3600" b="1" dirty="0">
              <a:solidFill>
                <a:schemeClr val="accent4">
                  <a:lumMod val="75000"/>
                </a:schemeClr>
              </a:solidFill>
            </a:endParaRPr>
          </a:p>
        </p:txBody>
      </p:sp>
      <p:pic>
        <p:nvPicPr>
          <p:cNvPr id="3074" name="Picture 2" descr="C:\Users\user\Desktop\23980002.JPG"/>
          <p:cNvPicPr>
            <a:picLocks noGrp="1" noChangeAspect="1" noChangeArrowheads="1"/>
          </p:cNvPicPr>
          <p:nvPr>
            <p:ph idx="1"/>
          </p:nvPr>
        </p:nvPicPr>
        <p:blipFill>
          <a:blip r:embed="rId3" cstate="print">
            <a:lum contrast="20000"/>
          </a:blip>
          <a:srcRect/>
          <a:stretch>
            <a:fillRect/>
          </a:stretch>
        </p:blipFill>
        <p:spPr bwMode="auto">
          <a:xfrm>
            <a:off x="285720" y="1000108"/>
            <a:ext cx="8445935" cy="5597108"/>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3600" b="1" dirty="0" err="1" smtClean="0">
                <a:solidFill>
                  <a:schemeClr val="accent4">
                    <a:lumMod val="75000"/>
                  </a:schemeClr>
                </a:solidFill>
              </a:rPr>
              <a:t>History</a:t>
            </a:r>
            <a:r>
              <a:rPr lang="sk-SK" sz="3600" b="1" dirty="0" smtClean="0">
                <a:solidFill>
                  <a:schemeClr val="accent4">
                    <a:lumMod val="75000"/>
                  </a:schemeClr>
                </a:solidFill>
              </a:rPr>
              <a:t> 1</a:t>
            </a:r>
            <a:endParaRPr lang="sk-SK" sz="3600" b="1" dirty="0">
              <a:solidFill>
                <a:schemeClr val="accent4">
                  <a:lumMod val="75000"/>
                </a:schemeClr>
              </a:solidFill>
            </a:endParaRPr>
          </a:p>
        </p:txBody>
      </p:sp>
      <p:sp>
        <p:nvSpPr>
          <p:cNvPr id="3" name="Zástupný symbol obsahu 2"/>
          <p:cNvSpPr>
            <a:spLocks noGrp="1"/>
          </p:cNvSpPr>
          <p:nvPr>
            <p:ph idx="1"/>
          </p:nvPr>
        </p:nvSpPr>
        <p:spPr>
          <a:xfrm>
            <a:off x="0" y="1600200"/>
            <a:ext cx="9144000" cy="4525963"/>
          </a:xfrm>
        </p:spPr>
        <p:txBody>
          <a:bodyPr>
            <a:normAutofit lnSpcReduction="10000"/>
          </a:bodyPr>
          <a:lstStyle/>
          <a:p>
            <a:pPr>
              <a:buNone/>
            </a:pPr>
            <a:r>
              <a:rPr lang="sk-SK" dirty="0" smtClean="0">
                <a:solidFill>
                  <a:schemeClr val="accent4">
                    <a:lumMod val="75000"/>
                  </a:schemeClr>
                </a:solidFill>
              </a:rPr>
              <a:t>   </a:t>
            </a:r>
            <a:r>
              <a:rPr lang="sk-SK" dirty="0" err="1" smtClean="0">
                <a:solidFill>
                  <a:schemeClr val="accent4">
                    <a:lumMod val="75000"/>
                  </a:schemeClr>
                </a:solidFill>
              </a:rPr>
              <a:t>The</a:t>
            </a:r>
            <a:r>
              <a:rPr lang="sk-SK" dirty="0" smtClean="0">
                <a:solidFill>
                  <a:schemeClr val="accent4">
                    <a:lumMod val="75000"/>
                  </a:schemeClr>
                </a:solidFill>
              </a:rPr>
              <a:t> </a:t>
            </a:r>
            <a:r>
              <a:rPr lang="sk-SK" dirty="0" err="1">
                <a:solidFill>
                  <a:schemeClr val="accent4">
                    <a:lumMod val="75000"/>
                  </a:schemeClr>
                </a:solidFill>
              </a:rPr>
              <a:t>beginnings</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its</a:t>
            </a:r>
            <a:r>
              <a:rPr lang="sk-SK" dirty="0">
                <a:solidFill>
                  <a:schemeClr val="accent4">
                    <a:lumMod val="75000"/>
                  </a:schemeClr>
                </a:solidFill>
              </a:rPr>
              <a:t> </a:t>
            </a:r>
            <a:r>
              <a:rPr lang="sk-SK" dirty="0" err="1">
                <a:solidFill>
                  <a:schemeClr val="accent4">
                    <a:lumMod val="75000"/>
                  </a:schemeClr>
                </a:solidFill>
              </a:rPr>
              <a:t>settlement</a:t>
            </a:r>
            <a:r>
              <a:rPr lang="sk-SK" dirty="0">
                <a:solidFill>
                  <a:schemeClr val="accent4">
                    <a:lumMod val="75000"/>
                  </a:schemeClr>
                </a:solidFill>
              </a:rPr>
              <a:t> </a:t>
            </a:r>
            <a:r>
              <a:rPr lang="sk-SK" dirty="0" err="1">
                <a:solidFill>
                  <a:schemeClr val="accent4">
                    <a:lumMod val="75000"/>
                  </a:schemeClr>
                </a:solidFill>
              </a:rPr>
              <a:t>go</a:t>
            </a:r>
            <a:r>
              <a:rPr lang="sk-SK" dirty="0">
                <a:solidFill>
                  <a:schemeClr val="accent4">
                    <a:lumMod val="75000"/>
                  </a:schemeClr>
                </a:solidFill>
              </a:rPr>
              <a:t> </a:t>
            </a:r>
            <a:r>
              <a:rPr lang="sk-SK" dirty="0" err="1">
                <a:solidFill>
                  <a:schemeClr val="accent4">
                    <a:lumMod val="75000"/>
                  </a:schemeClr>
                </a:solidFill>
              </a:rPr>
              <a:t>back</a:t>
            </a:r>
            <a:r>
              <a:rPr lang="sk-SK" dirty="0">
                <a:solidFill>
                  <a:schemeClr val="accent4">
                    <a:lumMod val="75000"/>
                  </a:schemeClr>
                </a:solidFill>
              </a:rPr>
              <a:t> </a:t>
            </a:r>
            <a:r>
              <a:rPr lang="sk-SK" dirty="0" err="1">
                <a:solidFill>
                  <a:schemeClr val="accent4">
                    <a:lumMod val="75000"/>
                  </a:schemeClr>
                </a:solidFill>
              </a:rPr>
              <a:t>as</a:t>
            </a:r>
            <a:r>
              <a:rPr lang="sk-SK" dirty="0">
                <a:solidFill>
                  <a:schemeClr val="accent4">
                    <a:lumMod val="75000"/>
                  </a:schemeClr>
                </a:solidFill>
              </a:rPr>
              <a:t> </a:t>
            </a:r>
            <a:r>
              <a:rPr lang="sk-SK" dirty="0" err="1">
                <a:solidFill>
                  <a:schemeClr val="accent4">
                    <a:lumMod val="75000"/>
                  </a:schemeClr>
                </a:solidFill>
              </a:rPr>
              <a:t>far</a:t>
            </a:r>
            <a:r>
              <a:rPr lang="sk-SK" dirty="0">
                <a:solidFill>
                  <a:schemeClr val="accent4">
                    <a:lumMod val="75000"/>
                  </a:schemeClr>
                </a:solidFill>
              </a:rPr>
              <a:t> </a:t>
            </a:r>
            <a:r>
              <a:rPr lang="sk-SK" dirty="0" err="1">
                <a:solidFill>
                  <a:schemeClr val="accent4">
                    <a:lumMod val="75000"/>
                  </a:schemeClr>
                </a:solidFill>
              </a:rPr>
              <a:t>as</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earliest</a:t>
            </a:r>
            <a:r>
              <a:rPr lang="sk-SK" dirty="0">
                <a:solidFill>
                  <a:schemeClr val="accent4">
                    <a:lumMod val="75000"/>
                  </a:schemeClr>
                </a:solidFill>
              </a:rPr>
              <a:t> </a:t>
            </a:r>
            <a:r>
              <a:rPr lang="sk-SK" dirty="0" err="1">
                <a:solidFill>
                  <a:schemeClr val="accent4">
                    <a:lumMod val="75000"/>
                  </a:schemeClr>
                </a:solidFill>
              </a:rPr>
              <a:t>times</a:t>
            </a:r>
            <a:r>
              <a:rPr lang="sk-SK" dirty="0">
                <a:solidFill>
                  <a:schemeClr val="accent4">
                    <a:lumMod val="75000"/>
                  </a:schemeClr>
                </a:solidFill>
              </a:rPr>
              <a:t>, </a:t>
            </a:r>
            <a:r>
              <a:rPr lang="sk-SK" dirty="0" err="1">
                <a:solidFill>
                  <a:schemeClr val="accent4">
                    <a:lumMod val="75000"/>
                  </a:schemeClr>
                </a:solidFill>
              </a:rPr>
              <a:t>as</a:t>
            </a:r>
            <a:r>
              <a:rPr lang="sk-SK" dirty="0">
                <a:solidFill>
                  <a:schemeClr val="accent4">
                    <a:lumMod val="75000"/>
                  </a:schemeClr>
                </a:solidFill>
              </a:rPr>
              <a:t> has </a:t>
            </a:r>
            <a:r>
              <a:rPr lang="sk-SK" dirty="0" err="1">
                <a:solidFill>
                  <a:schemeClr val="accent4">
                    <a:lumMod val="75000"/>
                  </a:schemeClr>
                </a:solidFill>
              </a:rPr>
              <a:t>been</a:t>
            </a:r>
            <a:r>
              <a:rPr lang="sk-SK" dirty="0">
                <a:solidFill>
                  <a:schemeClr val="accent4">
                    <a:lumMod val="75000"/>
                  </a:schemeClr>
                </a:solidFill>
              </a:rPr>
              <a:t> </a:t>
            </a:r>
            <a:r>
              <a:rPr lang="sk-SK" dirty="0" err="1">
                <a:solidFill>
                  <a:schemeClr val="accent4">
                    <a:lumMod val="75000"/>
                  </a:schemeClr>
                </a:solidFill>
              </a:rPr>
              <a:t>documented</a:t>
            </a:r>
            <a:r>
              <a:rPr lang="sk-SK" dirty="0">
                <a:solidFill>
                  <a:schemeClr val="accent4">
                    <a:lumMod val="75000"/>
                  </a:schemeClr>
                </a:solidFill>
              </a:rPr>
              <a:t> by </a:t>
            </a:r>
            <a:r>
              <a:rPr lang="sk-SK" dirty="0" err="1">
                <a:solidFill>
                  <a:schemeClr val="accent4">
                    <a:lumMod val="75000"/>
                  </a:schemeClr>
                </a:solidFill>
              </a:rPr>
              <a:t>numerous</a:t>
            </a:r>
            <a:r>
              <a:rPr lang="sk-SK" dirty="0">
                <a:solidFill>
                  <a:schemeClr val="accent4">
                    <a:lumMod val="75000"/>
                  </a:schemeClr>
                </a:solidFill>
              </a:rPr>
              <a:t> </a:t>
            </a:r>
            <a:r>
              <a:rPr lang="sk-SK" dirty="0" err="1">
                <a:solidFill>
                  <a:schemeClr val="accent4">
                    <a:lumMod val="75000"/>
                  </a:schemeClr>
                </a:solidFill>
              </a:rPr>
              <a:t>archeological</a:t>
            </a:r>
            <a:r>
              <a:rPr lang="sk-SK" dirty="0">
                <a:solidFill>
                  <a:schemeClr val="accent4">
                    <a:lumMod val="75000"/>
                  </a:schemeClr>
                </a:solidFill>
              </a:rPr>
              <a:t> </a:t>
            </a:r>
            <a:r>
              <a:rPr lang="sk-SK" dirty="0" err="1">
                <a:solidFill>
                  <a:schemeClr val="accent4">
                    <a:lumMod val="75000"/>
                  </a:schemeClr>
                </a:solidFill>
              </a:rPr>
              <a:t>findings</a:t>
            </a:r>
            <a:r>
              <a:rPr lang="sk-SK" dirty="0">
                <a:solidFill>
                  <a:schemeClr val="accent4">
                    <a:lumMod val="75000"/>
                  </a:schemeClr>
                </a:solidFill>
              </a:rPr>
              <a:t> on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town's</a:t>
            </a:r>
            <a:r>
              <a:rPr lang="sk-SK" dirty="0">
                <a:solidFill>
                  <a:schemeClr val="accent4">
                    <a:lumMod val="75000"/>
                  </a:schemeClr>
                </a:solidFill>
              </a:rPr>
              <a:t> </a:t>
            </a:r>
            <a:r>
              <a:rPr lang="sk-SK" dirty="0" err="1">
                <a:solidFill>
                  <a:schemeClr val="accent4">
                    <a:lumMod val="75000"/>
                  </a:schemeClr>
                </a:solidFill>
              </a:rPr>
              <a:t>territory</a:t>
            </a:r>
            <a:r>
              <a:rPr lang="sk-SK" dirty="0">
                <a:solidFill>
                  <a:schemeClr val="accent4">
                    <a:lumMod val="75000"/>
                  </a:schemeClr>
                </a:solidFill>
              </a:rPr>
              <a:t>. </a:t>
            </a:r>
            <a:endParaRPr lang="sk-SK" dirty="0" smtClean="0">
              <a:solidFill>
                <a:schemeClr val="accent4">
                  <a:lumMod val="75000"/>
                </a:schemeClr>
              </a:solidFill>
            </a:endParaRPr>
          </a:p>
          <a:p>
            <a:pPr>
              <a:buNone/>
            </a:pPr>
            <a:r>
              <a:rPr lang="sk-SK" dirty="0" smtClean="0">
                <a:solidFill>
                  <a:schemeClr val="accent4">
                    <a:lumMod val="75000"/>
                  </a:schemeClr>
                </a:solidFill>
              </a:rPr>
              <a:t>    </a:t>
            </a:r>
            <a:r>
              <a:rPr lang="sk-SK" dirty="0" err="1" smtClean="0">
                <a:solidFill>
                  <a:schemeClr val="accent4">
                    <a:lumMod val="75000"/>
                  </a:schemeClr>
                </a:solidFill>
              </a:rPr>
              <a:t>This</a:t>
            </a:r>
            <a:r>
              <a:rPr lang="sk-SK" dirty="0" smtClean="0">
                <a:solidFill>
                  <a:schemeClr val="accent4">
                    <a:lumMod val="75000"/>
                  </a:schemeClr>
                </a:solidFill>
              </a:rPr>
              <a:t> </a:t>
            </a:r>
            <a:r>
              <a:rPr lang="sk-SK" dirty="0" err="1">
                <a:solidFill>
                  <a:schemeClr val="accent4">
                    <a:lumMod val="75000"/>
                  </a:schemeClr>
                </a:solidFill>
              </a:rPr>
              <a:t>area</a:t>
            </a:r>
            <a:r>
              <a:rPr lang="sk-SK" dirty="0">
                <a:solidFill>
                  <a:schemeClr val="accent4">
                    <a:lumMod val="75000"/>
                  </a:schemeClr>
                </a:solidFill>
              </a:rPr>
              <a:t> </a:t>
            </a:r>
            <a:r>
              <a:rPr lang="sk-SK" dirty="0" err="1">
                <a:solidFill>
                  <a:schemeClr val="accent4">
                    <a:lumMod val="75000"/>
                  </a:schemeClr>
                </a:solidFill>
              </a:rPr>
              <a:t>was</a:t>
            </a:r>
            <a:r>
              <a:rPr lang="sk-SK" dirty="0">
                <a:solidFill>
                  <a:schemeClr val="accent4">
                    <a:lumMod val="75000"/>
                  </a:schemeClr>
                </a:solidFill>
              </a:rPr>
              <a:t> a </a:t>
            </a:r>
            <a:r>
              <a:rPr lang="sk-SK" dirty="0" err="1">
                <a:solidFill>
                  <a:schemeClr val="accent4">
                    <a:lumMod val="75000"/>
                  </a:schemeClr>
                </a:solidFill>
              </a:rPr>
              <a:t>densely</a:t>
            </a:r>
            <a:r>
              <a:rPr lang="sk-SK" dirty="0">
                <a:solidFill>
                  <a:schemeClr val="accent4">
                    <a:lumMod val="75000"/>
                  </a:schemeClr>
                </a:solidFill>
              </a:rPr>
              <a:t> </a:t>
            </a:r>
            <a:r>
              <a:rPr lang="sk-SK" dirty="0" err="1">
                <a:solidFill>
                  <a:schemeClr val="accent4">
                    <a:lumMod val="75000"/>
                  </a:schemeClr>
                </a:solidFill>
              </a:rPr>
              <a:t>populated</a:t>
            </a:r>
            <a:r>
              <a:rPr lang="sk-SK" dirty="0">
                <a:solidFill>
                  <a:schemeClr val="accent4">
                    <a:lumMod val="75000"/>
                  </a:schemeClr>
                </a:solidFill>
              </a:rPr>
              <a:t> </a:t>
            </a:r>
            <a:r>
              <a:rPr lang="sk-SK" dirty="0" err="1">
                <a:solidFill>
                  <a:schemeClr val="accent4">
                    <a:lumMod val="75000"/>
                  </a:schemeClr>
                </a:solidFill>
              </a:rPr>
              <a:t>region</a:t>
            </a:r>
            <a:r>
              <a:rPr lang="sk-SK" dirty="0">
                <a:solidFill>
                  <a:schemeClr val="accent4">
                    <a:lumMod val="75000"/>
                  </a:schemeClr>
                </a:solidFill>
              </a:rPr>
              <a:t> </a:t>
            </a:r>
            <a:r>
              <a:rPr lang="sk-SK" dirty="0" err="1">
                <a:solidFill>
                  <a:schemeClr val="accent4">
                    <a:lumMod val="75000"/>
                  </a:schemeClr>
                </a:solidFill>
              </a:rPr>
              <a:t>some</a:t>
            </a:r>
            <a:r>
              <a:rPr lang="sk-SK" dirty="0">
                <a:solidFill>
                  <a:schemeClr val="accent4">
                    <a:lumMod val="75000"/>
                  </a:schemeClr>
                </a:solidFill>
              </a:rPr>
              <a:t> 30 000 </a:t>
            </a:r>
            <a:r>
              <a:rPr lang="sk-SK" dirty="0" err="1">
                <a:solidFill>
                  <a:schemeClr val="accent4">
                    <a:lumMod val="75000"/>
                  </a:schemeClr>
                </a:solidFill>
              </a:rPr>
              <a:t>years</a:t>
            </a:r>
            <a:r>
              <a:rPr lang="sk-SK" dirty="0">
                <a:solidFill>
                  <a:schemeClr val="accent4">
                    <a:lumMod val="75000"/>
                  </a:schemeClr>
                </a:solidFill>
              </a:rPr>
              <a:t> </a:t>
            </a:r>
            <a:r>
              <a:rPr lang="sk-SK" dirty="0" err="1">
                <a:solidFill>
                  <a:schemeClr val="accent4">
                    <a:lumMod val="75000"/>
                  </a:schemeClr>
                </a:solidFill>
              </a:rPr>
              <a:t>ago</a:t>
            </a:r>
            <a:r>
              <a:rPr lang="sk-SK" dirty="0">
                <a:solidFill>
                  <a:schemeClr val="accent4">
                    <a:lumMod val="75000"/>
                  </a:schemeClr>
                </a:solidFill>
              </a:rPr>
              <a:t>. </a:t>
            </a:r>
            <a:endParaRPr lang="sk-SK" dirty="0" smtClean="0">
              <a:solidFill>
                <a:schemeClr val="accent4">
                  <a:lumMod val="75000"/>
                </a:schemeClr>
              </a:solidFill>
            </a:endParaRPr>
          </a:p>
          <a:p>
            <a:pPr>
              <a:buNone/>
            </a:pPr>
            <a:r>
              <a:rPr lang="sk-SK" dirty="0" smtClean="0">
                <a:solidFill>
                  <a:schemeClr val="accent4">
                    <a:lumMod val="75000"/>
                  </a:schemeClr>
                </a:solidFill>
              </a:rPr>
              <a:t>    </a:t>
            </a:r>
            <a:r>
              <a:rPr lang="sk-SK" dirty="0" err="1" smtClean="0">
                <a:solidFill>
                  <a:schemeClr val="accent4">
                    <a:lumMod val="75000"/>
                  </a:schemeClr>
                </a:solidFill>
              </a:rPr>
              <a:t>The</a:t>
            </a:r>
            <a:r>
              <a:rPr lang="sk-SK" dirty="0" smtClean="0">
                <a:solidFill>
                  <a:schemeClr val="accent4">
                    <a:lumMod val="75000"/>
                  </a:schemeClr>
                </a:solidFill>
              </a:rPr>
              <a:t> </a:t>
            </a:r>
            <a:r>
              <a:rPr lang="sk-SK" dirty="0" err="1">
                <a:solidFill>
                  <a:schemeClr val="accent4">
                    <a:lumMod val="75000"/>
                  </a:schemeClr>
                </a:solidFill>
              </a:rPr>
              <a:t>first</a:t>
            </a:r>
            <a:r>
              <a:rPr lang="sk-SK" dirty="0">
                <a:solidFill>
                  <a:schemeClr val="accent4">
                    <a:lumMod val="75000"/>
                  </a:schemeClr>
                </a:solidFill>
              </a:rPr>
              <a:t> </a:t>
            </a:r>
            <a:r>
              <a:rPr lang="sk-SK" dirty="0" err="1">
                <a:solidFill>
                  <a:schemeClr val="accent4">
                    <a:lumMod val="75000"/>
                  </a:schemeClr>
                </a:solidFill>
              </a:rPr>
              <a:t>peasant</a:t>
            </a:r>
            <a:r>
              <a:rPr lang="sk-SK" dirty="0">
                <a:solidFill>
                  <a:schemeClr val="accent4">
                    <a:lumMod val="75000"/>
                  </a:schemeClr>
                </a:solidFill>
              </a:rPr>
              <a:t> </a:t>
            </a:r>
            <a:r>
              <a:rPr lang="sk-SK" dirty="0" err="1">
                <a:solidFill>
                  <a:schemeClr val="accent4">
                    <a:lumMod val="75000"/>
                  </a:schemeClr>
                </a:solidFill>
              </a:rPr>
              <a:t>settlements</a:t>
            </a:r>
            <a:r>
              <a:rPr lang="sk-SK" dirty="0">
                <a:solidFill>
                  <a:schemeClr val="accent4">
                    <a:lumMod val="75000"/>
                  </a:schemeClr>
                </a:solidFill>
              </a:rPr>
              <a:t> </a:t>
            </a:r>
            <a:r>
              <a:rPr lang="sk-SK" dirty="0" err="1">
                <a:solidFill>
                  <a:schemeClr val="accent4">
                    <a:lumMod val="75000"/>
                  </a:schemeClr>
                </a:solidFill>
              </a:rPr>
              <a:t>were</a:t>
            </a:r>
            <a:r>
              <a:rPr lang="sk-SK" dirty="0">
                <a:solidFill>
                  <a:schemeClr val="accent4">
                    <a:lumMod val="75000"/>
                  </a:schemeClr>
                </a:solidFill>
              </a:rPr>
              <a:t> on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territory</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town</a:t>
            </a:r>
            <a:r>
              <a:rPr lang="sk-SK" dirty="0">
                <a:solidFill>
                  <a:schemeClr val="accent4">
                    <a:lumMod val="75000"/>
                  </a:schemeClr>
                </a:solidFill>
              </a:rPr>
              <a:t> </a:t>
            </a:r>
            <a:r>
              <a:rPr lang="sk-SK" dirty="0" err="1">
                <a:solidFill>
                  <a:schemeClr val="accent4">
                    <a:lumMod val="75000"/>
                  </a:schemeClr>
                </a:solidFill>
              </a:rPr>
              <a:t>some</a:t>
            </a:r>
            <a:r>
              <a:rPr lang="sk-SK" dirty="0">
                <a:solidFill>
                  <a:schemeClr val="accent4">
                    <a:lumMod val="75000"/>
                  </a:schemeClr>
                </a:solidFill>
              </a:rPr>
              <a:t> 6 000 </a:t>
            </a:r>
            <a:r>
              <a:rPr lang="sk-SK" dirty="0" err="1">
                <a:solidFill>
                  <a:schemeClr val="accent4">
                    <a:lumMod val="75000"/>
                  </a:schemeClr>
                </a:solidFill>
              </a:rPr>
              <a:t>years</a:t>
            </a:r>
            <a:r>
              <a:rPr lang="sk-SK" dirty="0">
                <a:solidFill>
                  <a:schemeClr val="accent4">
                    <a:lumMod val="75000"/>
                  </a:schemeClr>
                </a:solidFill>
              </a:rPr>
              <a:t> </a:t>
            </a:r>
            <a:r>
              <a:rPr lang="sk-SK" dirty="0" err="1">
                <a:solidFill>
                  <a:schemeClr val="accent4">
                    <a:lumMod val="75000"/>
                  </a:schemeClr>
                </a:solidFill>
              </a:rPr>
              <a:t>ago</a:t>
            </a:r>
            <a:r>
              <a:rPr lang="sk-SK" dirty="0">
                <a:solidFill>
                  <a:schemeClr val="accent4">
                    <a:lumMod val="75000"/>
                  </a:schemeClr>
                </a:solidFill>
              </a:rPr>
              <a:t>.</a:t>
            </a:r>
            <a:br>
              <a:rPr lang="sk-SK" dirty="0">
                <a:solidFill>
                  <a:schemeClr val="accent4">
                    <a:lumMod val="75000"/>
                  </a:schemeClr>
                </a:solidFill>
              </a:rPr>
            </a:br>
            <a:endParaRPr lang="sk-SK" dirty="0">
              <a:solidFill>
                <a:schemeClr val="accent4">
                  <a:lumMod val="75000"/>
                </a:schemeClr>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417638"/>
          </a:xfrm>
        </p:spPr>
        <p:txBody>
          <a:bodyPr>
            <a:normAutofit/>
          </a:bodyPr>
          <a:lstStyle/>
          <a:p>
            <a:pPr algn="l"/>
            <a:r>
              <a:rPr lang="en-US" sz="2000" dirty="0" smtClean="0"/>
              <a:t>Inhabited for 6,000 years, Nitra has been a city of extraordinary historic importance. </a:t>
            </a:r>
            <a:r>
              <a:rPr lang="sk-SK" sz="2000" dirty="0" smtClean="0"/>
              <a:t/>
            </a:r>
            <a:br>
              <a:rPr lang="sk-SK" sz="2000" dirty="0" smtClean="0"/>
            </a:br>
            <a:r>
              <a:rPr lang="en-US" sz="2000" dirty="0" smtClean="0"/>
              <a:t>A large </a:t>
            </a:r>
            <a:r>
              <a:rPr lang="en-US" sz="2000" b="1" dirty="0" smtClean="0">
                <a:solidFill>
                  <a:schemeClr val="accent4">
                    <a:lumMod val="50000"/>
                  </a:schemeClr>
                </a:solidFill>
                <a:hlinkClick r:id="rId3" action="ppaction://hlinkfile" tooltip="Celt"/>
              </a:rPr>
              <a:t>Celtic</a:t>
            </a:r>
            <a:r>
              <a:rPr lang="en-US" sz="2000" b="1" dirty="0" smtClean="0">
                <a:solidFill>
                  <a:schemeClr val="accent4">
                    <a:lumMod val="50000"/>
                  </a:schemeClr>
                </a:solidFill>
              </a:rPr>
              <a:t> s</a:t>
            </a:r>
            <a:r>
              <a:rPr lang="en-US" sz="2000" dirty="0" smtClean="0"/>
              <a:t>ettlement was founded in the 4th century BCE in the locality </a:t>
            </a:r>
            <a:r>
              <a:rPr lang="en-US" sz="2000" dirty="0" err="1" smtClean="0"/>
              <a:t>Martinský</a:t>
            </a:r>
            <a:r>
              <a:rPr lang="en-US" sz="2000" dirty="0" smtClean="0"/>
              <a:t> </a:t>
            </a:r>
            <a:r>
              <a:rPr lang="en-US" sz="2000" dirty="0" err="1" smtClean="0"/>
              <a:t>vrch</a:t>
            </a:r>
            <a:r>
              <a:rPr lang="sk-SK" sz="2000" dirty="0" smtClean="0"/>
              <a:t>.</a:t>
            </a:r>
            <a:endParaRPr lang="sk-SK" sz="2000" dirty="0"/>
          </a:p>
        </p:txBody>
      </p:sp>
      <p:pic>
        <p:nvPicPr>
          <p:cNvPr id="4" name="Zástupný symbol obsahu 3" descr="Celts_in_Europe.png"/>
          <p:cNvPicPr>
            <a:picLocks noGrp="1" noChangeAspect="1"/>
          </p:cNvPicPr>
          <p:nvPr>
            <p:ph idx="1"/>
          </p:nvPr>
        </p:nvPicPr>
        <p:blipFill>
          <a:blip r:embed="rId4" cstate="print">
            <a:lum/>
          </a:blip>
          <a:stretch>
            <a:fillRect/>
          </a:stretch>
        </p:blipFill>
        <p:spPr>
          <a:xfrm>
            <a:off x="785786" y="1214422"/>
            <a:ext cx="7643866" cy="533372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8229600" cy="1143000"/>
          </a:xfrm>
        </p:spPr>
        <p:txBody>
          <a:bodyPr>
            <a:normAutofit fontScale="90000"/>
          </a:bodyPr>
          <a:lstStyle/>
          <a:p>
            <a:r>
              <a:rPr lang="sk-SK" sz="2800" b="1" dirty="0" smtClean="0">
                <a:solidFill>
                  <a:schemeClr val="accent4">
                    <a:lumMod val="75000"/>
                  </a:schemeClr>
                </a:solidFill>
              </a:rPr>
              <a:t>Nitra </a:t>
            </a:r>
            <a:r>
              <a:rPr lang="sk-SK" sz="2800" dirty="0" smtClean="0">
                <a:solidFill>
                  <a:schemeClr val="accent4">
                    <a:lumMod val="75000"/>
                  </a:schemeClr>
                </a:solidFill>
              </a:rPr>
              <a:t>lies on </a:t>
            </a:r>
            <a:r>
              <a:rPr lang="sk-SK" sz="2800" dirty="0" err="1" smtClean="0">
                <a:solidFill>
                  <a:schemeClr val="accent4">
                    <a:lumMod val="75000"/>
                  </a:schemeClr>
                </a:solidFill>
              </a:rPr>
              <a:t>the</a:t>
            </a:r>
            <a:r>
              <a:rPr lang="sk-SK" sz="2800" dirty="0" smtClean="0">
                <a:solidFill>
                  <a:schemeClr val="accent4">
                    <a:lumMod val="75000"/>
                  </a:schemeClr>
                </a:solidFill>
              </a:rPr>
              <a:t> </a:t>
            </a:r>
            <a:r>
              <a:rPr lang="sk-SK" sz="2800" dirty="0" err="1" smtClean="0">
                <a:solidFill>
                  <a:schemeClr val="accent4">
                    <a:lumMod val="75000"/>
                  </a:schemeClr>
                </a:solidFill>
              </a:rPr>
              <a:t>north-eastern</a:t>
            </a:r>
            <a:r>
              <a:rPr lang="sk-SK" sz="2800" dirty="0" smtClean="0">
                <a:solidFill>
                  <a:schemeClr val="accent4">
                    <a:lumMod val="75000"/>
                  </a:schemeClr>
                </a:solidFill>
              </a:rPr>
              <a:t> part </a:t>
            </a:r>
            <a:r>
              <a:rPr lang="sk-SK" sz="2800" dirty="0" err="1" smtClean="0">
                <a:solidFill>
                  <a:schemeClr val="accent4">
                    <a:lumMod val="75000"/>
                  </a:schemeClr>
                </a:solidFill>
              </a:rPr>
              <a:t>of</a:t>
            </a:r>
            <a:r>
              <a:rPr lang="sk-SK" sz="2800" dirty="0" smtClean="0">
                <a:solidFill>
                  <a:schemeClr val="accent4">
                    <a:lumMod val="75000"/>
                  </a:schemeClr>
                </a:solidFill>
              </a:rPr>
              <a:t> Podunajská </a:t>
            </a:r>
            <a:r>
              <a:rPr lang="sk-SK" sz="2800" dirty="0" err="1" smtClean="0">
                <a:solidFill>
                  <a:schemeClr val="accent4">
                    <a:lumMod val="75000"/>
                  </a:schemeClr>
                </a:solidFill>
              </a:rPr>
              <a:t>Lowland</a:t>
            </a:r>
            <a:r>
              <a:rPr lang="sk-SK" sz="2800" dirty="0" smtClean="0">
                <a:solidFill>
                  <a:schemeClr val="accent4">
                    <a:lumMod val="75000"/>
                  </a:schemeClr>
                </a:solidFill>
              </a:rPr>
              <a:t> </a:t>
            </a:r>
            <a:r>
              <a:rPr lang="sk-SK" sz="2800" dirty="0" err="1" smtClean="0">
                <a:solidFill>
                  <a:schemeClr val="accent4">
                    <a:lumMod val="75000"/>
                  </a:schemeClr>
                </a:solidFill>
              </a:rPr>
              <a:t>at</a:t>
            </a:r>
            <a:r>
              <a:rPr lang="sk-SK" sz="2800" dirty="0" smtClean="0">
                <a:solidFill>
                  <a:schemeClr val="accent4">
                    <a:lumMod val="75000"/>
                  </a:schemeClr>
                </a:solidFill>
              </a:rPr>
              <a:t> </a:t>
            </a:r>
            <a:r>
              <a:rPr lang="sk-SK" sz="2800" dirty="0" err="1" smtClean="0">
                <a:solidFill>
                  <a:schemeClr val="accent4">
                    <a:lumMod val="75000"/>
                  </a:schemeClr>
                </a:solidFill>
              </a:rPr>
              <a:t>the</a:t>
            </a:r>
            <a:r>
              <a:rPr lang="sk-SK" sz="2800" dirty="0" smtClean="0">
                <a:solidFill>
                  <a:schemeClr val="accent4">
                    <a:lumMod val="75000"/>
                  </a:schemeClr>
                </a:solidFill>
              </a:rPr>
              <a:t> </a:t>
            </a:r>
            <a:r>
              <a:rPr lang="sk-SK" sz="2800" dirty="0" err="1" smtClean="0">
                <a:solidFill>
                  <a:schemeClr val="accent4">
                    <a:lumMod val="75000"/>
                  </a:schemeClr>
                </a:solidFill>
              </a:rPr>
              <a:t>foot</a:t>
            </a:r>
            <a:r>
              <a:rPr lang="sk-SK" sz="2800" dirty="0" smtClean="0">
                <a:solidFill>
                  <a:schemeClr val="accent4">
                    <a:lumMod val="75000"/>
                  </a:schemeClr>
                </a:solidFill>
              </a:rPr>
              <a:t> </a:t>
            </a:r>
            <a:r>
              <a:rPr lang="sk-SK" sz="2800" dirty="0" err="1" smtClean="0">
                <a:solidFill>
                  <a:schemeClr val="accent4">
                    <a:lumMod val="75000"/>
                  </a:schemeClr>
                </a:solidFill>
              </a:rPr>
              <a:t>of</a:t>
            </a:r>
            <a:r>
              <a:rPr lang="sk-SK" sz="2800" dirty="0" smtClean="0">
                <a:solidFill>
                  <a:schemeClr val="accent4">
                    <a:lumMod val="75000"/>
                  </a:schemeClr>
                </a:solidFill>
              </a:rPr>
              <a:t> Tribeč </a:t>
            </a:r>
            <a:r>
              <a:rPr lang="sk-SK" sz="2800" dirty="0" err="1" smtClean="0">
                <a:solidFill>
                  <a:schemeClr val="accent4">
                    <a:lumMod val="75000"/>
                  </a:schemeClr>
                </a:solidFill>
              </a:rPr>
              <a:t>moutain</a:t>
            </a:r>
            <a:r>
              <a:rPr lang="sk-SK" sz="2800" dirty="0" smtClean="0">
                <a:solidFill>
                  <a:schemeClr val="accent4">
                    <a:lumMod val="75000"/>
                  </a:schemeClr>
                </a:solidFill>
              </a:rPr>
              <a:t> </a:t>
            </a:r>
            <a:r>
              <a:rPr lang="sk-SK" sz="2800" dirty="0" err="1" smtClean="0">
                <a:solidFill>
                  <a:schemeClr val="accent4">
                    <a:lumMod val="75000"/>
                  </a:schemeClr>
                </a:solidFill>
              </a:rPr>
              <a:t>range</a:t>
            </a:r>
            <a:r>
              <a:rPr lang="sk-SK" sz="2800" dirty="0" smtClean="0">
                <a:solidFill>
                  <a:schemeClr val="accent4">
                    <a:lumMod val="75000"/>
                  </a:schemeClr>
                </a:solidFill>
              </a:rPr>
              <a:t>.</a:t>
            </a:r>
            <a:br>
              <a:rPr lang="sk-SK" sz="2800" dirty="0" smtClean="0">
                <a:solidFill>
                  <a:schemeClr val="accent4">
                    <a:lumMod val="75000"/>
                  </a:schemeClr>
                </a:solidFill>
              </a:rPr>
            </a:br>
            <a:r>
              <a:rPr lang="sk-SK" sz="2800" b="1" dirty="0" smtClean="0">
                <a:solidFill>
                  <a:schemeClr val="accent4">
                    <a:lumMod val="75000"/>
                  </a:schemeClr>
                </a:solidFill>
              </a:rPr>
              <a:t>Location</a:t>
            </a:r>
            <a:r>
              <a:rPr lang="sk-SK" sz="2800" dirty="0" smtClean="0">
                <a:solidFill>
                  <a:schemeClr val="accent4">
                    <a:lumMod val="75000"/>
                  </a:schemeClr>
                </a:solidFill>
              </a:rPr>
              <a:t>:48⁰18´ </a:t>
            </a:r>
            <a:r>
              <a:rPr lang="sk-SK" sz="2800" dirty="0" err="1" smtClean="0">
                <a:solidFill>
                  <a:schemeClr val="accent4">
                    <a:lumMod val="75000"/>
                  </a:schemeClr>
                </a:solidFill>
              </a:rPr>
              <a:t>of</a:t>
            </a:r>
            <a:r>
              <a:rPr lang="sk-SK" sz="2800" dirty="0" smtClean="0">
                <a:solidFill>
                  <a:schemeClr val="accent4">
                    <a:lumMod val="75000"/>
                  </a:schemeClr>
                </a:solidFill>
              </a:rPr>
              <a:t> </a:t>
            </a:r>
            <a:r>
              <a:rPr lang="sk-SK" sz="2800" dirty="0" err="1" smtClean="0">
                <a:solidFill>
                  <a:schemeClr val="accent4">
                    <a:lumMod val="75000"/>
                  </a:schemeClr>
                </a:solidFill>
              </a:rPr>
              <a:t>north</a:t>
            </a:r>
            <a:r>
              <a:rPr lang="sk-SK" sz="2800" dirty="0" smtClean="0">
                <a:solidFill>
                  <a:schemeClr val="accent4">
                    <a:lumMod val="75000"/>
                  </a:schemeClr>
                </a:solidFill>
              </a:rPr>
              <a:t> </a:t>
            </a:r>
            <a:r>
              <a:rPr lang="sk-SK" sz="2800" dirty="0" err="1" smtClean="0">
                <a:solidFill>
                  <a:schemeClr val="accent4">
                    <a:lumMod val="75000"/>
                  </a:schemeClr>
                </a:solidFill>
              </a:rPr>
              <a:t>latitude</a:t>
            </a:r>
            <a:r>
              <a:rPr lang="sk-SK" sz="2800" dirty="0" smtClean="0">
                <a:solidFill>
                  <a:schemeClr val="accent4">
                    <a:lumMod val="75000"/>
                  </a:schemeClr>
                </a:solidFill>
              </a:rPr>
              <a:t> and 18⁰14´of </a:t>
            </a:r>
            <a:r>
              <a:rPr lang="sk-SK" sz="2800" dirty="0" err="1" smtClean="0">
                <a:solidFill>
                  <a:schemeClr val="accent4">
                    <a:lumMod val="75000"/>
                  </a:schemeClr>
                </a:solidFill>
              </a:rPr>
              <a:t>east</a:t>
            </a:r>
            <a:r>
              <a:rPr lang="sk-SK" sz="2800" dirty="0" smtClean="0">
                <a:solidFill>
                  <a:schemeClr val="accent4">
                    <a:lumMod val="75000"/>
                  </a:schemeClr>
                </a:solidFill>
              </a:rPr>
              <a:t> </a:t>
            </a:r>
            <a:r>
              <a:rPr lang="sk-SK" sz="2800" dirty="0" err="1" smtClean="0">
                <a:solidFill>
                  <a:schemeClr val="accent4">
                    <a:lumMod val="75000"/>
                  </a:schemeClr>
                </a:solidFill>
              </a:rPr>
              <a:t>longitude</a:t>
            </a:r>
            <a:r>
              <a:rPr lang="sk-SK" sz="2800" dirty="0" smtClean="0">
                <a:solidFill>
                  <a:schemeClr val="accent4">
                    <a:lumMod val="75000"/>
                  </a:schemeClr>
                </a:solidFill>
              </a:rPr>
              <a:t>.</a:t>
            </a:r>
            <a:endParaRPr lang="sk-SK" sz="2800" b="1" dirty="0">
              <a:solidFill>
                <a:schemeClr val="accent4">
                  <a:lumMod val="75000"/>
                </a:schemeClr>
              </a:solidFill>
            </a:endParaRPr>
          </a:p>
        </p:txBody>
      </p:sp>
      <p:pic>
        <p:nvPicPr>
          <p:cNvPr id="2050" name="Picture 2"/>
          <p:cNvPicPr>
            <a:picLocks noGrp="1" noChangeAspect="1" noChangeArrowheads="1"/>
          </p:cNvPicPr>
          <p:nvPr>
            <p:ph idx="1"/>
          </p:nvPr>
        </p:nvPicPr>
        <p:blipFill>
          <a:blip r:embed="rId3" cstate="print"/>
          <a:srcRect/>
          <a:stretch>
            <a:fillRect/>
          </a:stretch>
        </p:blipFill>
        <p:spPr bwMode="auto">
          <a:xfrm>
            <a:off x="0" y="1714488"/>
            <a:ext cx="9099997" cy="4786346"/>
          </a:xfrm>
          <a:prstGeom prst="rect">
            <a:avLst/>
          </a:prstGeom>
          <a:noFill/>
          <a:ln w="9525">
            <a:noFill/>
            <a:miter lim="800000"/>
            <a:headEnd/>
            <a:tailEnd/>
          </a:ln>
        </p:spPr>
      </p:pic>
      <p:sp>
        <p:nvSpPr>
          <p:cNvPr id="6" name="Šípka vpravo so zárezom 5"/>
          <p:cNvSpPr/>
          <p:nvPr/>
        </p:nvSpPr>
        <p:spPr>
          <a:xfrm>
            <a:off x="1785918" y="4572008"/>
            <a:ext cx="714380" cy="35719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3600" b="1" dirty="0" err="1" smtClean="0">
                <a:solidFill>
                  <a:schemeClr val="accent4">
                    <a:lumMod val="75000"/>
                  </a:schemeClr>
                </a:solidFill>
              </a:rPr>
              <a:t>History</a:t>
            </a:r>
            <a:r>
              <a:rPr lang="sk-SK" sz="3600" b="1" dirty="0" smtClean="0">
                <a:solidFill>
                  <a:schemeClr val="accent4">
                    <a:lumMod val="75000"/>
                  </a:schemeClr>
                </a:solidFill>
              </a:rPr>
              <a:t> 2</a:t>
            </a:r>
            <a:endParaRPr lang="sk-SK" sz="3600" b="1" dirty="0">
              <a:solidFill>
                <a:schemeClr val="accent4">
                  <a:lumMod val="75000"/>
                </a:schemeClr>
              </a:solidFill>
            </a:endParaRPr>
          </a:p>
        </p:txBody>
      </p:sp>
      <p:sp>
        <p:nvSpPr>
          <p:cNvPr id="3" name="Zástupný symbol obsahu 2"/>
          <p:cNvSpPr>
            <a:spLocks noGrp="1"/>
          </p:cNvSpPr>
          <p:nvPr>
            <p:ph idx="1"/>
          </p:nvPr>
        </p:nvSpPr>
        <p:spPr>
          <a:xfrm>
            <a:off x="0" y="1357298"/>
            <a:ext cx="9144000" cy="5500702"/>
          </a:xfrm>
        </p:spPr>
        <p:txBody>
          <a:bodyPr>
            <a:normAutofit fontScale="85000" lnSpcReduction="20000"/>
          </a:bodyPr>
          <a:lstStyle/>
          <a:p>
            <a:r>
              <a:rPr lang="sk-SK" dirty="0">
                <a:solidFill>
                  <a:schemeClr val="accent4">
                    <a:lumMod val="75000"/>
                  </a:schemeClr>
                </a:solidFill>
              </a:rPr>
              <a:t>In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fourth</a:t>
            </a:r>
            <a:r>
              <a:rPr lang="sk-SK" dirty="0">
                <a:solidFill>
                  <a:schemeClr val="accent4">
                    <a:lumMod val="75000"/>
                  </a:schemeClr>
                </a:solidFill>
              </a:rPr>
              <a:t> </a:t>
            </a:r>
            <a:r>
              <a:rPr lang="sk-SK" dirty="0" err="1">
                <a:solidFill>
                  <a:schemeClr val="accent4">
                    <a:lumMod val="75000"/>
                  </a:schemeClr>
                </a:solidFill>
              </a:rPr>
              <a:t>century</a:t>
            </a:r>
            <a:r>
              <a:rPr lang="sk-SK" dirty="0">
                <a:solidFill>
                  <a:schemeClr val="accent4">
                    <a:lumMod val="75000"/>
                  </a:schemeClr>
                </a:solidFill>
              </a:rPr>
              <a:t> B.C.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territory</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Slovakia </a:t>
            </a:r>
            <a:r>
              <a:rPr lang="sk-SK" dirty="0" err="1">
                <a:solidFill>
                  <a:schemeClr val="accent4">
                    <a:lumMod val="75000"/>
                  </a:schemeClr>
                </a:solidFill>
              </a:rPr>
              <a:t>was</a:t>
            </a:r>
            <a:r>
              <a:rPr lang="sk-SK" dirty="0">
                <a:solidFill>
                  <a:schemeClr val="accent4">
                    <a:lumMod val="75000"/>
                  </a:schemeClr>
                </a:solidFill>
              </a:rPr>
              <a:t> </a:t>
            </a:r>
            <a:r>
              <a:rPr lang="sk-SK" dirty="0" err="1">
                <a:solidFill>
                  <a:schemeClr val="accent4">
                    <a:lumMod val="75000"/>
                  </a:schemeClr>
                </a:solidFill>
              </a:rPr>
              <a:t>inhabited</a:t>
            </a:r>
            <a:r>
              <a:rPr lang="sk-SK" dirty="0">
                <a:solidFill>
                  <a:schemeClr val="accent4">
                    <a:lumMod val="75000"/>
                  </a:schemeClr>
                </a:solidFill>
              </a:rPr>
              <a:t> by </a:t>
            </a:r>
            <a:r>
              <a:rPr lang="sk-SK" dirty="0" err="1">
                <a:solidFill>
                  <a:schemeClr val="accent4">
                    <a:lumMod val="75000"/>
                  </a:schemeClr>
                </a:solidFill>
              </a:rPr>
              <a:t>the</a:t>
            </a:r>
            <a:r>
              <a:rPr lang="sk-SK" dirty="0">
                <a:solidFill>
                  <a:schemeClr val="accent4">
                    <a:lumMod val="75000"/>
                  </a:schemeClr>
                </a:solidFill>
              </a:rPr>
              <a:t> </a:t>
            </a:r>
            <a:r>
              <a:rPr lang="sk-SK" b="1" dirty="0" err="1">
                <a:solidFill>
                  <a:schemeClr val="accent4">
                    <a:lumMod val="75000"/>
                  </a:schemeClr>
                </a:solidFill>
              </a:rPr>
              <a:t>Celts</a:t>
            </a:r>
            <a:r>
              <a:rPr lang="sk-SK" dirty="0">
                <a:solidFill>
                  <a:schemeClr val="accent4">
                    <a:lumMod val="75000"/>
                  </a:schemeClr>
                </a:solidFill>
              </a:rPr>
              <a:t> </a:t>
            </a:r>
            <a:r>
              <a:rPr lang="sk-SK" dirty="0" err="1">
                <a:solidFill>
                  <a:schemeClr val="accent4">
                    <a:lumMod val="75000"/>
                  </a:schemeClr>
                </a:solidFill>
              </a:rPr>
              <a:t>who</a:t>
            </a:r>
            <a:r>
              <a:rPr lang="sk-SK" dirty="0">
                <a:solidFill>
                  <a:schemeClr val="accent4">
                    <a:lumMod val="75000"/>
                  </a:schemeClr>
                </a:solidFill>
              </a:rPr>
              <a:t> </a:t>
            </a:r>
            <a:r>
              <a:rPr lang="sk-SK" dirty="0" err="1">
                <a:solidFill>
                  <a:schemeClr val="accent4">
                    <a:lumMod val="75000"/>
                  </a:schemeClr>
                </a:solidFill>
              </a:rPr>
              <a:t>remained</a:t>
            </a:r>
            <a:r>
              <a:rPr lang="sk-SK" dirty="0">
                <a:solidFill>
                  <a:schemeClr val="accent4">
                    <a:lumMod val="75000"/>
                  </a:schemeClr>
                </a:solidFill>
              </a:rPr>
              <a:t> </a:t>
            </a:r>
            <a:r>
              <a:rPr lang="sk-SK" dirty="0" err="1">
                <a:solidFill>
                  <a:schemeClr val="accent4">
                    <a:lumMod val="75000"/>
                  </a:schemeClr>
                </a:solidFill>
              </a:rPr>
              <a:t>here</a:t>
            </a:r>
            <a:r>
              <a:rPr lang="sk-SK" dirty="0">
                <a:solidFill>
                  <a:schemeClr val="accent4">
                    <a:lumMod val="75000"/>
                  </a:schemeClr>
                </a:solidFill>
              </a:rPr>
              <a:t> </a:t>
            </a:r>
            <a:r>
              <a:rPr lang="sk-SK" dirty="0" err="1">
                <a:solidFill>
                  <a:schemeClr val="accent4">
                    <a:lumMod val="75000"/>
                  </a:schemeClr>
                </a:solidFill>
              </a:rPr>
              <a:t>for</a:t>
            </a:r>
            <a:r>
              <a:rPr lang="sk-SK" dirty="0">
                <a:solidFill>
                  <a:schemeClr val="accent4">
                    <a:lumMod val="75000"/>
                  </a:schemeClr>
                </a:solidFill>
              </a:rPr>
              <a:t> a </a:t>
            </a:r>
            <a:r>
              <a:rPr lang="sk-SK" dirty="0" err="1">
                <a:solidFill>
                  <a:schemeClr val="accent4">
                    <a:lumMod val="75000"/>
                  </a:schemeClr>
                </a:solidFill>
              </a:rPr>
              <a:t>long</a:t>
            </a:r>
            <a:r>
              <a:rPr lang="sk-SK" dirty="0">
                <a:solidFill>
                  <a:schemeClr val="accent4">
                    <a:lumMod val="75000"/>
                  </a:schemeClr>
                </a:solidFill>
              </a:rPr>
              <a:t> </a:t>
            </a:r>
            <a:r>
              <a:rPr lang="sk-SK" dirty="0" err="1">
                <a:solidFill>
                  <a:schemeClr val="accent4">
                    <a:lumMod val="75000"/>
                  </a:schemeClr>
                </a:solidFill>
              </a:rPr>
              <a:t>period</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time</a:t>
            </a:r>
            <a:r>
              <a:rPr lang="sk-SK" dirty="0">
                <a:solidFill>
                  <a:schemeClr val="accent4">
                    <a:lumMod val="75000"/>
                  </a:schemeClr>
                </a:solidFill>
              </a:rPr>
              <a:t>. </a:t>
            </a:r>
            <a:r>
              <a:rPr lang="sk-SK" dirty="0" err="1">
                <a:solidFill>
                  <a:schemeClr val="accent4">
                    <a:lumMod val="75000"/>
                  </a:schemeClr>
                </a:solidFill>
              </a:rPr>
              <a:t>They</a:t>
            </a:r>
            <a:r>
              <a:rPr lang="sk-SK" dirty="0">
                <a:solidFill>
                  <a:schemeClr val="accent4">
                    <a:lumMod val="75000"/>
                  </a:schemeClr>
                </a:solidFill>
              </a:rPr>
              <a:t> </a:t>
            </a:r>
            <a:r>
              <a:rPr lang="sk-SK" dirty="0" err="1">
                <a:solidFill>
                  <a:schemeClr val="accent4">
                    <a:lumMod val="75000"/>
                  </a:schemeClr>
                </a:solidFill>
              </a:rPr>
              <a:t>were</a:t>
            </a:r>
            <a:r>
              <a:rPr lang="sk-SK" dirty="0">
                <a:solidFill>
                  <a:schemeClr val="accent4">
                    <a:lumMod val="75000"/>
                  </a:schemeClr>
                </a:solidFill>
              </a:rPr>
              <a:t> </a:t>
            </a:r>
            <a:r>
              <a:rPr lang="sk-SK" dirty="0" err="1">
                <a:solidFill>
                  <a:schemeClr val="accent4">
                    <a:lumMod val="75000"/>
                  </a:schemeClr>
                </a:solidFill>
              </a:rPr>
              <a:t>skillful</a:t>
            </a:r>
            <a:r>
              <a:rPr lang="sk-SK" dirty="0">
                <a:solidFill>
                  <a:schemeClr val="accent4">
                    <a:lumMod val="75000"/>
                  </a:schemeClr>
                </a:solidFill>
              </a:rPr>
              <a:t> </a:t>
            </a:r>
            <a:r>
              <a:rPr lang="sk-SK" dirty="0" err="1">
                <a:solidFill>
                  <a:schemeClr val="accent4">
                    <a:lumMod val="75000"/>
                  </a:schemeClr>
                </a:solidFill>
              </a:rPr>
              <a:t>smelters</a:t>
            </a:r>
            <a:r>
              <a:rPr lang="sk-SK" dirty="0">
                <a:solidFill>
                  <a:schemeClr val="accent4">
                    <a:lumMod val="75000"/>
                  </a:schemeClr>
                </a:solidFill>
              </a:rPr>
              <a:t> and </a:t>
            </a:r>
            <a:r>
              <a:rPr lang="sk-SK" dirty="0" err="1">
                <a:solidFill>
                  <a:schemeClr val="accent4">
                    <a:lumMod val="75000"/>
                  </a:schemeClr>
                </a:solidFill>
              </a:rPr>
              <a:t>smiths</a:t>
            </a:r>
            <a:r>
              <a:rPr lang="sk-SK" dirty="0">
                <a:solidFill>
                  <a:schemeClr val="accent4">
                    <a:lumMod val="75000"/>
                  </a:schemeClr>
                </a:solidFill>
              </a:rPr>
              <a:t> </a:t>
            </a:r>
            <a:r>
              <a:rPr lang="sk-SK" dirty="0" err="1">
                <a:solidFill>
                  <a:schemeClr val="accent4">
                    <a:lumMod val="75000"/>
                  </a:schemeClr>
                </a:solidFill>
              </a:rPr>
              <a:t>whose</a:t>
            </a:r>
            <a:r>
              <a:rPr lang="sk-SK" dirty="0">
                <a:solidFill>
                  <a:schemeClr val="accent4">
                    <a:lumMod val="75000"/>
                  </a:schemeClr>
                </a:solidFill>
              </a:rPr>
              <a:t> </a:t>
            </a:r>
            <a:r>
              <a:rPr lang="sk-SK" dirty="0" err="1">
                <a:solidFill>
                  <a:schemeClr val="accent4">
                    <a:lumMod val="75000"/>
                  </a:schemeClr>
                </a:solidFill>
              </a:rPr>
              <a:t>huts</a:t>
            </a:r>
            <a:r>
              <a:rPr lang="sk-SK" dirty="0">
                <a:solidFill>
                  <a:schemeClr val="accent4">
                    <a:lumMod val="75000"/>
                  </a:schemeClr>
                </a:solidFill>
              </a:rPr>
              <a:t> </a:t>
            </a:r>
            <a:r>
              <a:rPr lang="sk-SK" dirty="0" err="1">
                <a:solidFill>
                  <a:schemeClr val="accent4">
                    <a:lumMod val="75000"/>
                  </a:schemeClr>
                </a:solidFill>
              </a:rPr>
              <a:t>and</a:t>
            </a:r>
            <a:r>
              <a:rPr lang="sk-SK" dirty="0">
                <a:solidFill>
                  <a:schemeClr val="accent4">
                    <a:lumMod val="75000"/>
                  </a:schemeClr>
                </a:solidFill>
              </a:rPr>
              <a:t> </a:t>
            </a:r>
            <a:r>
              <a:rPr lang="sk-SK" dirty="0" err="1">
                <a:solidFill>
                  <a:schemeClr val="accent4">
                    <a:lumMod val="75000"/>
                  </a:schemeClr>
                </a:solidFill>
              </a:rPr>
              <a:t>workshops</a:t>
            </a:r>
            <a:r>
              <a:rPr lang="sk-SK" dirty="0">
                <a:solidFill>
                  <a:schemeClr val="accent4">
                    <a:lumMod val="75000"/>
                  </a:schemeClr>
                </a:solidFill>
              </a:rPr>
              <a:t> </a:t>
            </a:r>
            <a:r>
              <a:rPr lang="sk-SK" dirty="0" err="1">
                <a:solidFill>
                  <a:schemeClr val="accent4">
                    <a:lumMod val="75000"/>
                  </a:schemeClr>
                </a:solidFill>
              </a:rPr>
              <a:t>were</a:t>
            </a:r>
            <a:r>
              <a:rPr lang="sk-SK" dirty="0">
                <a:solidFill>
                  <a:schemeClr val="accent4">
                    <a:lumMod val="75000"/>
                  </a:schemeClr>
                </a:solidFill>
              </a:rPr>
              <a:t> </a:t>
            </a:r>
            <a:r>
              <a:rPr lang="sk-SK" dirty="0" err="1">
                <a:solidFill>
                  <a:schemeClr val="accent4">
                    <a:lumMod val="75000"/>
                  </a:schemeClr>
                </a:solidFill>
              </a:rPr>
              <a:t>found</a:t>
            </a:r>
            <a:r>
              <a:rPr lang="sk-SK" dirty="0">
                <a:solidFill>
                  <a:schemeClr val="accent4">
                    <a:lumMod val="75000"/>
                  </a:schemeClr>
                </a:solidFill>
              </a:rPr>
              <a:t> </a:t>
            </a:r>
            <a:r>
              <a:rPr lang="sk-SK" dirty="0" err="1">
                <a:solidFill>
                  <a:schemeClr val="accent4">
                    <a:lumMod val="75000"/>
                  </a:schemeClr>
                </a:solidFill>
              </a:rPr>
              <a:t>at</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foot</a:t>
            </a:r>
            <a:r>
              <a:rPr lang="sk-SK" dirty="0">
                <a:solidFill>
                  <a:schemeClr val="accent4">
                    <a:lumMod val="75000"/>
                  </a:schemeClr>
                </a:solidFill>
              </a:rPr>
              <a:t> </a:t>
            </a:r>
            <a:r>
              <a:rPr lang="sk-SK" dirty="0" err="1" smtClean="0">
                <a:solidFill>
                  <a:schemeClr val="accent4">
                    <a:lumMod val="75000"/>
                  </a:schemeClr>
                </a:solidFill>
              </a:rPr>
              <a:t>of</a:t>
            </a:r>
            <a:r>
              <a:rPr lang="sk-SK" dirty="0" smtClean="0">
                <a:solidFill>
                  <a:schemeClr val="accent4">
                    <a:lumMod val="75000"/>
                  </a:schemeClr>
                </a:solidFill>
              </a:rPr>
              <a:t> </a:t>
            </a:r>
            <a:r>
              <a:rPr lang="sk-SK" b="1" dirty="0" smtClean="0">
                <a:solidFill>
                  <a:schemeClr val="accent4">
                    <a:lumMod val="75000"/>
                  </a:schemeClr>
                </a:solidFill>
              </a:rPr>
              <a:t>Martin </a:t>
            </a:r>
            <a:r>
              <a:rPr lang="sk-SK" b="1" dirty="0" err="1" smtClean="0">
                <a:solidFill>
                  <a:schemeClr val="accent4">
                    <a:lumMod val="75000"/>
                  </a:schemeClr>
                </a:solidFill>
              </a:rPr>
              <a:t>hill</a:t>
            </a:r>
            <a:r>
              <a:rPr lang="sk-SK" b="1" dirty="0" smtClean="0">
                <a:solidFill>
                  <a:schemeClr val="accent4">
                    <a:lumMod val="75000"/>
                  </a:schemeClr>
                </a:solidFill>
              </a:rPr>
              <a:t>.. </a:t>
            </a:r>
          </a:p>
          <a:p>
            <a:r>
              <a:rPr lang="sk-SK" dirty="0" err="1" smtClean="0">
                <a:solidFill>
                  <a:schemeClr val="accent4">
                    <a:lumMod val="75000"/>
                  </a:schemeClr>
                </a:solidFill>
              </a:rPr>
              <a:t>Even</a:t>
            </a:r>
            <a:r>
              <a:rPr lang="sk-SK" dirty="0" smtClean="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b="1" dirty="0" err="1">
                <a:solidFill>
                  <a:schemeClr val="accent4">
                    <a:lumMod val="50000"/>
                  </a:schemeClr>
                </a:solidFill>
              </a:rPr>
              <a:t>Dacians</a:t>
            </a:r>
            <a:r>
              <a:rPr lang="sk-SK" b="1" dirty="0">
                <a:solidFill>
                  <a:schemeClr val="accent4">
                    <a:lumMod val="50000"/>
                  </a:schemeClr>
                </a:solidFill>
              </a:rPr>
              <a:t> </a:t>
            </a:r>
            <a:r>
              <a:rPr lang="sk-SK" dirty="0" err="1">
                <a:solidFill>
                  <a:schemeClr val="accent4">
                    <a:lumMod val="75000"/>
                  </a:schemeClr>
                </a:solidFill>
              </a:rPr>
              <a:t>left</a:t>
            </a:r>
            <a:r>
              <a:rPr lang="sk-SK" dirty="0">
                <a:solidFill>
                  <a:schemeClr val="accent4">
                    <a:lumMod val="75000"/>
                  </a:schemeClr>
                </a:solidFill>
              </a:rPr>
              <a:t> </a:t>
            </a:r>
            <a:r>
              <a:rPr lang="sk-SK" dirty="0" err="1">
                <a:solidFill>
                  <a:schemeClr val="accent4">
                    <a:lumMod val="75000"/>
                  </a:schemeClr>
                </a:solidFill>
              </a:rPr>
              <a:t>some</a:t>
            </a:r>
            <a:r>
              <a:rPr lang="sk-SK" dirty="0">
                <a:solidFill>
                  <a:schemeClr val="accent4">
                    <a:lumMod val="75000"/>
                  </a:schemeClr>
                </a:solidFill>
              </a:rPr>
              <a:t> </a:t>
            </a:r>
            <a:r>
              <a:rPr lang="sk-SK" dirty="0" err="1">
                <a:solidFill>
                  <a:schemeClr val="accent4">
                    <a:lumMod val="75000"/>
                  </a:schemeClr>
                </a:solidFill>
              </a:rPr>
              <a:t>traces</a:t>
            </a:r>
            <a:r>
              <a:rPr lang="sk-SK" dirty="0">
                <a:solidFill>
                  <a:schemeClr val="accent4">
                    <a:lumMod val="75000"/>
                  </a:schemeClr>
                </a:solidFill>
              </a:rPr>
              <a:t> </a:t>
            </a:r>
            <a:r>
              <a:rPr lang="sk-SK" dirty="0" err="1">
                <a:solidFill>
                  <a:schemeClr val="accent4">
                    <a:lumMod val="75000"/>
                  </a:schemeClr>
                </a:solidFill>
              </a:rPr>
              <a:t>behind</a:t>
            </a:r>
            <a:r>
              <a:rPr lang="sk-SK" dirty="0">
                <a:solidFill>
                  <a:schemeClr val="accent4">
                    <a:lumMod val="75000"/>
                  </a:schemeClr>
                </a:solidFill>
              </a:rPr>
              <a:t> </a:t>
            </a:r>
            <a:r>
              <a:rPr lang="sk-SK" dirty="0" err="1">
                <a:solidFill>
                  <a:schemeClr val="accent4">
                    <a:lumMod val="75000"/>
                  </a:schemeClr>
                </a:solidFill>
              </a:rPr>
              <a:t>here</a:t>
            </a:r>
            <a:r>
              <a:rPr lang="sk-SK" dirty="0">
                <a:solidFill>
                  <a:schemeClr val="accent4">
                    <a:lumMod val="75000"/>
                  </a:schemeClr>
                </a:solidFill>
              </a:rPr>
              <a:t>.</a:t>
            </a:r>
            <a:br>
              <a:rPr lang="sk-SK" dirty="0">
                <a:solidFill>
                  <a:schemeClr val="accent4">
                    <a:lumMod val="75000"/>
                  </a:schemeClr>
                </a:solidFill>
              </a:rPr>
            </a:b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Slavic</a:t>
            </a:r>
            <a:r>
              <a:rPr lang="sk-SK" dirty="0">
                <a:solidFill>
                  <a:schemeClr val="accent4">
                    <a:lumMod val="75000"/>
                  </a:schemeClr>
                </a:solidFill>
              </a:rPr>
              <a:t> </a:t>
            </a:r>
            <a:r>
              <a:rPr lang="sk-SK" dirty="0" err="1">
                <a:solidFill>
                  <a:schemeClr val="accent4">
                    <a:lumMod val="75000"/>
                  </a:schemeClr>
                </a:solidFill>
              </a:rPr>
              <a:t>history</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Nitra </a:t>
            </a:r>
            <a:r>
              <a:rPr lang="sk-SK" dirty="0" err="1">
                <a:solidFill>
                  <a:schemeClr val="accent4">
                    <a:lumMod val="75000"/>
                  </a:schemeClr>
                </a:solidFill>
              </a:rPr>
              <a:t>started</a:t>
            </a:r>
            <a:r>
              <a:rPr lang="sk-SK" dirty="0">
                <a:solidFill>
                  <a:schemeClr val="accent4">
                    <a:lumMod val="75000"/>
                  </a:schemeClr>
                </a:solidFill>
              </a:rPr>
              <a:t> </a:t>
            </a:r>
            <a:r>
              <a:rPr lang="sk-SK" dirty="0" err="1">
                <a:solidFill>
                  <a:schemeClr val="accent4">
                    <a:lumMod val="75000"/>
                  </a:schemeClr>
                </a:solidFill>
              </a:rPr>
              <a:t>near</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end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5th </a:t>
            </a:r>
            <a:r>
              <a:rPr lang="sk-SK" dirty="0" err="1">
                <a:solidFill>
                  <a:schemeClr val="accent4">
                    <a:lumMod val="75000"/>
                  </a:schemeClr>
                </a:solidFill>
              </a:rPr>
              <a:t>century</a:t>
            </a:r>
            <a:r>
              <a:rPr lang="sk-SK" dirty="0">
                <a:solidFill>
                  <a:schemeClr val="accent4">
                    <a:lumMod val="75000"/>
                  </a:schemeClr>
                </a:solidFill>
              </a:rPr>
              <a:t> </a:t>
            </a:r>
            <a:r>
              <a:rPr lang="sk-SK" dirty="0" err="1">
                <a:solidFill>
                  <a:schemeClr val="accent4">
                    <a:lumMod val="75000"/>
                  </a:schemeClr>
                </a:solidFill>
              </a:rPr>
              <a:t>when</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first</a:t>
            </a:r>
            <a:r>
              <a:rPr lang="sk-SK" dirty="0">
                <a:solidFill>
                  <a:schemeClr val="accent4">
                    <a:lumMod val="75000"/>
                  </a:schemeClr>
                </a:solidFill>
              </a:rPr>
              <a:t> </a:t>
            </a:r>
            <a:r>
              <a:rPr lang="sk-SK" dirty="0" err="1">
                <a:solidFill>
                  <a:schemeClr val="accent4">
                    <a:lumMod val="75000"/>
                  </a:schemeClr>
                </a:solidFill>
              </a:rPr>
              <a:t>Slavs</a:t>
            </a:r>
            <a:r>
              <a:rPr lang="sk-SK" dirty="0">
                <a:solidFill>
                  <a:schemeClr val="accent4">
                    <a:lumMod val="75000"/>
                  </a:schemeClr>
                </a:solidFill>
              </a:rPr>
              <a:t> </a:t>
            </a:r>
            <a:r>
              <a:rPr lang="sk-SK" dirty="0" err="1">
                <a:solidFill>
                  <a:schemeClr val="accent4">
                    <a:lumMod val="75000"/>
                  </a:schemeClr>
                </a:solidFill>
              </a:rPr>
              <a:t>arrived</a:t>
            </a:r>
            <a:r>
              <a:rPr lang="sk-SK" dirty="0">
                <a:solidFill>
                  <a:schemeClr val="accent4">
                    <a:lumMod val="75000"/>
                  </a:schemeClr>
                </a:solidFill>
              </a:rPr>
              <a:t> </a:t>
            </a:r>
            <a:r>
              <a:rPr lang="sk-SK" dirty="0" err="1">
                <a:solidFill>
                  <a:schemeClr val="accent4">
                    <a:lumMod val="75000"/>
                  </a:schemeClr>
                </a:solidFill>
              </a:rPr>
              <a:t>here</a:t>
            </a:r>
            <a:r>
              <a:rPr lang="sk-SK" dirty="0">
                <a:solidFill>
                  <a:schemeClr val="accent4">
                    <a:lumMod val="75000"/>
                  </a:schemeClr>
                </a:solidFill>
              </a:rPr>
              <a:t>. </a:t>
            </a:r>
            <a:r>
              <a:rPr lang="sk-SK" dirty="0" err="1">
                <a:solidFill>
                  <a:schemeClr val="accent4">
                    <a:lumMod val="75000"/>
                  </a:schemeClr>
                </a:solidFill>
              </a:rPr>
              <a:t>As</a:t>
            </a:r>
            <a:r>
              <a:rPr lang="sk-SK" dirty="0">
                <a:solidFill>
                  <a:schemeClr val="accent4">
                    <a:lumMod val="75000"/>
                  </a:schemeClr>
                </a:solidFill>
              </a:rPr>
              <a:t> </a:t>
            </a:r>
            <a:r>
              <a:rPr lang="sk-SK" dirty="0" err="1">
                <a:solidFill>
                  <a:schemeClr val="accent4">
                    <a:lumMod val="75000"/>
                  </a:schemeClr>
                </a:solidFill>
              </a:rPr>
              <a:t>early</a:t>
            </a:r>
            <a:r>
              <a:rPr lang="sk-SK" dirty="0">
                <a:solidFill>
                  <a:schemeClr val="accent4">
                    <a:lumMod val="75000"/>
                  </a:schemeClr>
                </a:solidFill>
              </a:rPr>
              <a:t> </a:t>
            </a:r>
            <a:r>
              <a:rPr lang="sk-SK" dirty="0" err="1">
                <a:solidFill>
                  <a:schemeClr val="accent4">
                    <a:lumMod val="75000"/>
                  </a:schemeClr>
                </a:solidFill>
              </a:rPr>
              <a:t>as</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first</a:t>
            </a:r>
            <a:r>
              <a:rPr lang="sk-SK" dirty="0">
                <a:solidFill>
                  <a:schemeClr val="accent4">
                    <a:lumMod val="75000"/>
                  </a:schemeClr>
                </a:solidFill>
              </a:rPr>
              <a:t> </a:t>
            </a:r>
            <a:r>
              <a:rPr lang="sk-SK" dirty="0" err="1">
                <a:solidFill>
                  <a:schemeClr val="accent4">
                    <a:lumMod val="75000"/>
                  </a:schemeClr>
                </a:solidFill>
              </a:rPr>
              <a:t>half</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7th </a:t>
            </a:r>
            <a:r>
              <a:rPr lang="sk-SK" dirty="0" err="1">
                <a:solidFill>
                  <a:schemeClr val="accent4">
                    <a:lumMod val="75000"/>
                  </a:schemeClr>
                </a:solidFill>
              </a:rPr>
              <a:t>century</a:t>
            </a:r>
            <a:r>
              <a:rPr lang="sk-SK" dirty="0">
                <a:solidFill>
                  <a:schemeClr val="accent4">
                    <a:lumMod val="75000"/>
                  </a:schemeClr>
                </a:solidFill>
              </a:rPr>
              <a:t>, </a:t>
            </a:r>
            <a:r>
              <a:rPr lang="sk-SK" dirty="0" err="1">
                <a:solidFill>
                  <a:schemeClr val="accent4">
                    <a:lumMod val="75000"/>
                  </a:schemeClr>
                </a:solidFill>
              </a:rPr>
              <a:t>some</a:t>
            </a:r>
            <a:r>
              <a:rPr lang="sk-SK" dirty="0">
                <a:solidFill>
                  <a:schemeClr val="accent4">
                    <a:lumMod val="75000"/>
                  </a:schemeClr>
                </a:solidFill>
              </a:rPr>
              <a:t> western </a:t>
            </a:r>
            <a:r>
              <a:rPr lang="sk-SK" dirty="0" err="1">
                <a:solidFill>
                  <a:schemeClr val="accent4">
                    <a:lumMod val="75000"/>
                  </a:schemeClr>
                </a:solidFill>
              </a:rPr>
              <a:t>sources</a:t>
            </a:r>
            <a:r>
              <a:rPr lang="sk-SK" dirty="0">
                <a:solidFill>
                  <a:schemeClr val="accent4">
                    <a:lumMod val="75000"/>
                  </a:schemeClr>
                </a:solidFill>
              </a:rPr>
              <a:t> </a:t>
            </a:r>
            <a:r>
              <a:rPr lang="sk-SK" dirty="0" err="1">
                <a:solidFill>
                  <a:schemeClr val="accent4">
                    <a:lumMod val="75000"/>
                  </a:schemeClr>
                </a:solidFill>
              </a:rPr>
              <a:t>mention</a:t>
            </a:r>
            <a:r>
              <a:rPr lang="sk-SK" dirty="0">
                <a:solidFill>
                  <a:schemeClr val="accent4">
                    <a:lumMod val="75000"/>
                  </a:schemeClr>
                </a:solidFill>
              </a:rPr>
              <a:t> a state </a:t>
            </a:r>
            <a:r>
              <a:rPr lang="sk-SK" dirty="0" err="1">
                <a:solidFill>
                  <a:schemeClr val="accent4">
                    <a:lumMod val="75000"/>
                  </a:schemeClr>
                </a:solidFill>
              </a:rPr>
              <a:t>formation</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Slavs</a:t>
            </a:r>
            <a:r>
              <a:rPr lang="sk-SK" dirty="0">
                <a:solidFill>
                  <a:schemeClr val="accent4">
                    <a:lumMod val="75000"/>
                  </a:schemeClr>
                </a:solidFill>
              </a:rPr>
              <a:t>, </a:t>
            </a:r>
            <a:r>
              <a:rPr lang="sk-SK" b="1" dirty="0" err="1">
                <a:solidFill>
                  <a:schemeClr val="accent4">
                    <a:lumMod val="50000"/>
                  </a:schemeClr>
                </a:solidFill>
              </a:rPr>
              <a:t>the</a:t>
            </a:r>
            <a:r>
              <a:rPr lang="sk-SK" b="1" dirty="0">
                <a:solidFill>
                  <a:schemeClr val="accent4">
                    <a:lumMod val="50000"/>
                  </a:schemeClr>
                </a:solidFill>
              </a:rPr>
              <a:t> Samo </a:t>
            </a:r>
            <a:r>
              <a:rPr lang="sk-SK" b="1" dirty="0" err="1">
                <a:solidFill>
                  <a:schemeClr val="accent4">
                    <a:lumMod val="50000"/>
                  </a:schemeClr>
                </a:solidFill>
              </a:rPr>
              <a:t>Empire</a:t>
            </a:r>
            <a:r>
              <a:rPr lang="sk-SK" b="1" dirty="0">
                <a:solidFill>
                  <a:schemeClr val="accent4">
                    <a:lumMod val="50000"/>
                  </a:schemeClr>
                </a:solidFill>
              </a:rPr>
              <a:t>. </a:t>
            </a:r>
            <a:endParaRPr lang="sk-SK" b="1" dirty="0" smtClean="0">
              <a:solidFill>
                <a:schemeClr val="accent4">
                  <a:lumMod val="50000"/>
                </a:schemeClr>
              </a:solidFill>
            </a:endParaRPr>
          </a:p>
          <a:p>
            <a:r>
              <a:rPr lang="sk-SK" dirty="0" err="1" smtClean="0">
                <a:solidFill>
                  <a:schemeClr val="accent4">
                    <a:lumMod val="75000"/>
                  </a:schemeClr>
                </a:solidFill>
              </a:rPr>
              <a:t>The</a:t>
            </a:r>
            <a:r>
              <a:rPr lang="sk-SK" dirty="0" smtClean="0">
                <a:solidFill>
                  <a:schemeClr val="accent4">
                    <a:lumMod val="75000"/>
                  </a:schemeClr>
                </a:solidFill>
              </a:rPr>
              <a:t> </a:t>
            </a:r>
            <a:r>
              <a:rPr lang="sk-SK" dirty="0">
                <a:solidFill>
                  <a:schemeClr val="accent4">
                    <a:lumMod val="75000"/>
                  </a:schemeClr>
                </a:solidFill>
              </a:rPr>
              <a:t>Samo </a:t>
            </a:r>
            <a:r>
              <a:rPr lang="sk-SK" dirty="0" err="1">
                <a:solidFill>
                  <a:schemeClr val="accent4">
                    <a:lumMod val="75000"/>
                  </a:schemeClr>
                </a:solidFill>
              </a:rPr>
              <a:t>Empire</a:t>
            </a:r>
            <a:r>
              <a:rPr lang="sk-SK" dirty="0">
                <a:solidFill>
                  <a:schemeClr val="accent4">
                    <a:lumMod val="75000"/>
                  </a:schemeClr>
                </a:solidFill>
              </a:rPr>
              <a:t> </a:t>
            </a:r>
            <a:r>
              <a:rPr lang="sk-SK" dirty="0" err="1">
                <a:solidFill>
                  <a:schemeClr val="accent4">
                    <a:lumMod val="75000"/>
                  </a:schemeClr>
                </a:solidFill>
              </a:rPr>
              <a:t>was</a:t>
            </a:r>
            <a:r>
              <a:rPr lang="sk-SK" dirty="0">
                <a:solidFill>
                  <a:schemeClr val="accent4">
                    <a:lumMod val="75000"/>
                  </a:schemeClr>
                </a:solidFill>
              </a:rPr>
              <a:t> a </a:t>
            </a:r>
            <a:r>
              <a:rPr lang="sk-SK" dirty="0" err="1">
                <a:solidFill>
                  <a:schemeClr val="accent4">
                    <a:lumMod val="75000"/>
                  </a:schemeClr>
                </a:solidFill>
              </a:rPr>
              <a:t>predecessor</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subsequent</a:t>
            </a:r>
            <a:r>
              <a:rPr lang="sk-SK" dirty="0">
                <a:solidFill>
                  <a:schemeClr val="accent4">
                    <a:lumMod val="75000"/>
                  </a:schemeClr>
                </a:solidFill>
              </a:rPr>
              <a:t> state </a:t>
            </a:r>
            <a:r>
              <a:rPr lang="sk-SK" dirty="0" err="1">
                <a:solidFill>
                  <a:schemeClr val="accent4">
                    <a:lumMod val="75000"/>
                  </a:schemeClr>
                </a:solidFill>
              </a:rPr>
              <a:t>formation</a:t>
            </a:r>
            <a:r>
              <a:rPr lang="sk-SK" dirty="0">
                <a:solidFill>
                  <a:schemeClr val="accent4">
                    <a:lumMod val="75000"/>
                  </a:schemeClr>
                </a:solidFill>
              </a:rPr>
              <a:t> - </a:t>
            </a:r>
            <a:r>
              <a:rPr lang="sk-SK" b="1" dirty="0" err="1">
                <a:solidFill>
                  <a:schemeClr val="accent4">
                    <a:lumMod val="50000"/>
                  </a:schemeClr>
                </a:solidFill>
              </a:rPr>
              <a:t>the</a:t>
            </a:r>
            <a:r>
              <a:rPr lang="sk-SK" b="1" dirty="0">
                <a:solidFill>
                  <a:schemeClr val="accent4">
                    <a:lumMod val="50000"/>
                  </a:schemeClr>
                </a:solidFill>
              </a:rPr>
              <a:t> </a:t>
            </a:r>
            <a:r>
              <a:rPr lang="sk-SK" b="1" dirty="0" err="1">
                <a:solidFill>
                  <a:schemeClr val="accent4">
                    <a:lumMod val="50000"/>
                  </a:schemeClr>
                </a:solidFill>
              </a:rPr>
              <a:t>Great</a:t>
            </a:r>
            <a:r>
              <a:rPr lang="sk-SK" b="1" dirty="0">
                <a:solidFill>
                  <a:schemeClr val="accent4">
                    <a:lumMod val="50000"/>
                  </a:schemeClr>
                </a:solidFill>
              </a:rPr>
              <a:t> Moravian </a:t>
            </a:r>
            <a:r>
              <a:rPr lang="sk-SK" b="1" dirty="0" err="1">
                <a:solidFill>
                  <a:schemeClr val="accent4">
                    <a:lumMod val="50000"/>
                  </a:schemeClr>
                </a:solidFill>
              </a:rPr>
              <a:t>Empire</a:t>
            </a:r>
            <a:r>
              <a:rPr lang="sk-SK" dirty="0">
                <a:solidFill>
                  <a:schemeClr val="accent4">
                    <a:lumMod val="75000"/>
                  </a:schemeClr>
                </a:solidFill>
              </a:rPr>
              <a:t>, </a:t>
            </a:r>
            <a:r>
              <a:rPr lang="sk-SK" dirty="0" err="1">
                <a:solidFill>
                  <a:schemeClr val="accent4">
                    <a:lumMod val="75000"/>
                  </a:schemeClr>
                </a:solidFill>
              </a:rPr>
              <a:t>one</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whose</a:t>
            </a:r>
            <a:r>
              <a:rPr lang="sk-SK" dirty="0">
                <a:solidFill>
                  <a:schemeClr val="accent4">
                    <a:lumMod val="75000"/>
                  </a:schemeClr>
                </a:solidFill>
              </a:rPr>
              <a:t> </a:t>
            </a:r>
            <a:r>
              <a:rPr lang="sk-SK" dirty="0" err="1">
                <a:solidFill>
                  <a:schemeClr val="accent4">
                    <a:lumMod val="75000"/>
                  </a:schemeClr>
                </a:solidFill>
              </a:rPr>
              <a:t>centres</a:t>
            </a:r>
            <a:r>
              <a:rPr lang="sk-SK" dirty="0">
                <a:solidFill>
                  <a:schemeClr val="accent4">
                    <a:lumMod val="75000"/>
                  </a:schemeClr>
                </a:solidFill>
              </a:rPr>
              <a:t> </a:t>
            </a:r>
            <a:r>
              <a:rPr lang="sk-SK" dirty="0" err="1">
                <a:solidFill>
                  <a:schemeClr val="accent4">
                    <a:lumMod val="75000"/>
                  </a:schemeClr>
                </a:solidFill>
              </a:rPr>
              <a:t>was</a:t>
            </a:r>
            <a:r>
              <a:rPr lang="sk-SK" dirty="0">
                <a:solidFill>
                  <a:schemeClr val="accent4">
                    <a:lumMod val="75000"/>
                  </a:schemeClr>
                </a:solidFill>
              </a:rPr>
              <a:t> Nitra. </a:t>
            </a:r>
            <a:r>
              <a:rPr lang="sk-SK" dirty="0" err="1">
                <a:solidFill>
                  <a:schemeClr val="accent4">
                    <a:lumMod val="75000"/>
                  </a:schemeClr>
                </a:solidFill>
              </a:rPr>
              <a:t>Precisely</a:t>
            </a:r>
            <a:r>
              <a:rPr lang="sk-SK" dirty="0">
                <a:solidFill>
                  <a:schemeClr val="accent4">
                    <a:lumMod val="75000"/>
                  </a:schemeClr>
                </a:solidFill>
              </a:rPr>
              <a:t> </a:t>
            </a:r>
            <a:r>
              <a:rPr lang="sk-SK" dirty="0" err="1">
                <a:solidFill>
                  <a:schemeClr val="accent4">
                    <a:lumMod val="75000"/>
                  </a:schemeClr>
                </a:solidFill>
              </a:rPr>
              <a:t>during</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time</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Great</a:t>
            </a:r>
            <a:r>
              <a:rPr lang="sk-SK" dirty="0">
                <a:solidFill>
                  <a:schemeClr val="accent4">
                    <a:lumMod val="75000"/>
                  </a:schemeClr>
                </a:solidFill>
              </a:rPr>
              <a:t> Moravian </a:t>
            </a:r>
            <a:r>
              <a:rPr lang="sk-SK" dirty="0" err="1">
                <a:solidFill>
                  <a:schemeClr val="accent4">
                    <a:lumMod val="75000"/>
                  </a:schemeClr>
                </a:solidFill>
              </a:rPr>
              <a:t>Empire</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foundations</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renowened</a:t>
            </a:r>
            <a:r>
              <a:rPr lang="sk-SK" dirty="0">
                <a:solidFill>
                  <a:schemeClr val="accent4">
                    <a:lumMod val="75000"/>
                  </a:schemeClr>
                </a:solidFill>
              </a:rPr>
              <a:t> </a:t>
            </a:r>
            <a:r>
              <a:rPr lang="sk-SK" dirty="0" err="1">
                <a:solidFill>
                  <a:schemeClr val="accent4">
                    <a:lumMod val="75000"/>
                  </a:schemeClr>
                </a:solidFill>
              </a:rPr>
              <a:t>fame</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ancient</a:t>
            </a:r>
            <a:r>
              <a:rPr lang="sk-SK" dirty="0">
                <a:solidFill>
                  <a:schemeClr val="accent4">
                    <a:lumMod val="75000"/>
                  </a:schemeClr>
                </a:solidFill>
              </a:rPr>
              <a:t> </a:t>
            </a:r>
            <a:r>
              <a:rPr lang="sk-SK" dirty="0" err="1">
                <a:solidFill>
                  <a:schemeClr val="accent4">
                    <a:lumMod val="75000"/>
                  </a:schemeClr>
                </a:solidFill>
              </a:rPr>
              <a:t>Christian</a:t>
            </a:r>
            <a:r>
              <a:rPr lang="sk-SK" dirty="0">
                <a:solidFill>
                  <a:schemeClr val="accent4">
                    <a:lumMod val="75000"/>
                  </a:schemeClr>
                </a:solidFill>
              </a:rPr>
              <a:t> Nitra </a:t>
            </a:r>
            <a:r>
              <a:rPr lang="sk-SK" dirty="0" err="1">
                <a:solidFill>
                  <a:schemeClr val="accent4">
                    <a:lumMod val="75000"/>
                  </a:schemeClr>
                </a:solidFill>
              </a:rPr>
              <a:t>were</a:t>
            </a:r>
            <a:r>
              <a:rPr lang="sk-SK" dirty="0">
                <a:solidFill>
                  <a:schemeClr val="accent4">
                    <a:lumMod val="75000"/>
                  </a:schemeClr>
                </a:solidFill>
              </a:rPr>
              <a:t> </a:t>
            </a:r>
            <a:r>
              <a:rPr lang="sk-SK" dirty="0" err="1">
                <a:solidFill>
                  <a:schemeClr val="accent4">
                    <a:lumMod val="75000"/>
                  </a:schemeClr>
                </a:solidFill>
              </a:rPr>
              <a:t>laid</a:t>
            </a:r>
            <a:r>
              <a:rPr lang="sk-SK" dirty="0">
                <a:solidFill>
                  <a:schemeClr val="accent4">
                    <a:lumMod val="75000"/>
                  </a:schemeClr>
                </a:solidFill>
              </a:rPr>
              <a:t>, </a:t>
            </a:r>
            <a:r>
              <a:rPr lang="sk-SK" dirty="0" err="1">
                <a:solidFill>
                  <a:schemeClr val="accent4">
                    <a:lumMod val="75000"/>
                  </a:schemeClr>
                </a:solidFill>
              </a:rPr>
              <a:t>as</a:t>
            </a:r>
            <a:r>
              <a:rPr lang="sk-SK" dirty="0">
                <a:solidFill>
                  <a:schemeClr val="accent4">
                    <a:lumMod val="75000"/>
                  </a:schemeClr>
                </a:solidFill>
              </a:rPr>
              <a:t> </a:t>
            </a:r>
            <a:r>
              <a:rPr lang="sk-SK" dirty="0" err="1">
                <a:solidFill>
                  <a:schemeClr val="accent4">
                    <a:lumMod val="75000"/>
                  </a:schemeClr>
                </a:solidFill>
              </a:rPr>
              <a:t>was</a:t>
            </a:r>
            <a:r>
              <a:rPr lang="sk-SK" dirty="0">
                <a:solidFill>
                  <a:schemeClr val="accent4">
                    <a:lumMod val="75000"/>
                  </a:schemeClr>
                </a:solidFill>
              </a:rPr>
              <a:t> </a:t>
            </a:r>
            <a:r>
              <a:rPr lang="sk-SK" dirty="0" err="1">
                <a:solidFill>
                  <a:schemeClr val="accent4">
                    <a:lumMod val="75000"/>
                  </a:schemeClr>
                </a:solidFill>
              </a:rPr>
              <a:t>recorded</a:t>
            </a:r>
            <a:r>
              <a:rPr lang="sk-SK" dirty="0">
                <a:solidFill>
                  <a:schemeClr val="accent4">
                    <a:lumMod val="75000"/>
                  </a:schemeClr>
                </a:solidFill>
              </a:rPr>
              <a:t> in </a:t>
            </a:r>
            <a:r>
              <a:rPr lang="sk-SK" dirty="0" err="1">
                <a:solidFill>
                  <a:schemeClr val="accent4">
                    <a:lumMod val="75000"/>
                  </a:schemeClr>
                </a:solidFill>
              </a:rPr>
              <a:t>extremely</a:t>
            </a:r>
            <a:r>
              <a:rPr lang="sk-SK" dirty="0">
                <a:solidFill>
                  <a:schemeClr val="accent4">
                    <a:lumMod val="75000"/>
                  </a:schemeClr>
                </a:solidFill>
              </a:rPr>
              <a:t> </a:t>
            </a:r>
            <a:r>
              <a:rPr lang="sk-SK" dirty="0" err="1">
                <a:solidFill>
                  <a:schemeClr val="accent4">
                    <a:lumMod val="75000"/>
                  </a:schemeClr>
                </a:solidFill>
              </a:rPr>
              <a:t>precious</a:t>
            </a:r>
            <a:r>
              <a:rPr lang="sk-SK" dirty="0">
                <a:solidFill>
                  <a:schemeClr val="accent4">
                    <a:lumMod val="75000"/>
                  </a:schemeClr>
                </a:solidFill>
              </a:rPr>
              <a:t> </a:t>
            </a:r>
            <a:r>
              <a:rPr lang="sk-SK" dirty="0" err="1">
                <a:solidFill>
                  <a:schemeClr val="accent4">
                    <a:lumMod val="75000"/>
                  </a:schemeClr>
                </a:solidFill>
              </a:rPr>
              <a:t>documents</a:t>
            </a:r>
            <a:r>
              <a:rPr lang="sk-SK" dirty="0">
                <a:solidFill>
                  <a:schemeClr val="accent4">
                    <a:lumMod val="75000"/>
                  </a:schemeClr>
                </a:solidFill>
              </a:rPr>
              <a:t> </a:t>
            </a:r>
            <a:r>
              <a:rPr lang="sk-SK" dirty="0" err="1">
                <a:solidFill>
                  <a:schemeClr val="accent4">
                    <a:lumMod val="75000"/>
                  </a:schemeClr>
                </a:solidFill>
              </a:rPr>
              <a:t>from</a:t>
            </a:r>
            <a:r>
              <a:rPr lang="sk-SK" dirty="0">
                <a:solidFill>
                  <a:schemeClr val="accent4">
                    <a:lumMod val="75000"/>
                  </a:schemeClr>
                </a:solidFill>
              </a:rPr>
              <a:t> </a:t>
            </a:r>
            <a:r>
              <a:rPr lang="sk-SK" b="1" dirty="0" err="1">
                <a:solidFill>
                  <a:schemeClr val="accent4">
                    <a:lumMod val="50000"/>
                  </a:schemeClr>
                </a:solidFill>
              </a:rPr>
              <a:t>the</a:t>
            </a:r>
            <a:r>
              <a:rPr lang="sk-SK" b="1" dirty="0">
                <a:solidFill>
                  <a:schemeClr val="accent4">
                    <a:lumMod val="50000"/>
                  </a:schemeClr>
                </a:solidFill>
              </a:rPr>
              <a:t> 9th </a:t>
            </a:r>
            <a:r>
              <a:rPr lang="sk-SK" b="1" dirty="0" err="1">
                <a:solidFill>
                  <a:schemeClr val="accent4">
                    <a:lumMod val="50000"/>
                  </a:schemeClr>
                </a:solidFill>
              </a:rPr>
              <a:t>century</a:t>
            </a:r>
            <a:r>
              <a:rPr lang="sk-SK" b="1" dirty="0">
                <a:solidFill>
                  <a:schemeClr val="accent4">
                    <a:lumMod val="50000"/>
                  </a:schemeClr>
                </a:solidFill>
              </a:rPr>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0"/>
            <a:ext cx="8301038" cy="2643182"/>
          </a:xfrm>
        </p:spPr>
        <p:txBody>
          <a:bodyPr>
            <a:noAutofit/>
          </a:bodyPr>
          <a:lstStyle/>
          <a:p>
            <a:pPr algn="l"/>
            <a:r>
              <a:rPr lang="sk-SK" sz="2400" b="1" dirty="0" smtClean="0"/>
              <a:t/>
            </a:r>
            <a:br>
              <a:rPr lang="sk-SK" sz="2400" b="1" dirty="0" smtClean="0"/>
            </a:br>
            <a:r>
              <a:rPr lang="en-US" sz="2400" b="1" dirty="0" err="1" smtClean="0"/>
              <a:t>Samo</a:t>
            </a:r>
            <a:r>
              <a:rPr lang="en-US" sz="2400" dirty="0" smtClean="0"/>
              <a:t> (died 658) was a </a:t>
            </a:r>
            <a:r>
              <a:rPr lang="en-US" sz="2400" b="1" dirty="0" smtClean="0">
                <a:solidFill>
                  <a:schemeClr val="accent4">
                    <a:lumMod val="50000"/>
                  </a:schemeClr>
                </a:solidFill>
              </a:rPr>
              <a:t>Frank</a:t>
            </a:r>
            <a:r>
              <a:rPr lang="sk-SK" sz="2400" b="1" dirty="0" err="1" smtClean="0">
                <a:solidFill>
                  <a:schemeClr val="accent4">
                    <a:lumMod val="50000"/>
                  </a:schemeClr>
                </a:solidFill>
              </a:rPr>
              <a:t>isch</a:t>
            </a:r>
            <a:r>
              <a:rPr lang="en-US" sz="2400" b="1" dirty="0" smtClean="0">
                <a:solidFill>
                  <a:schemeClr val="accent4">
                    <a:lumMod val="50000"/>
                  </a:schemeClr>
                </a:solidFill>
              </a:rPr>
              <a:t> merchant </a:t>
            </a:r>
            <a:r>
              <a:rPr lang="en-US" sz="2400" dirty="0" smtClean="0"/>
              <a:t>from the "</a:t>
            </a:r>
            <a:r>
              <a:rPr lang="en-US" sz="2400" dirty="0" err="1" smtClean="0"/>
              <a:t>Senonian</a:t>
            </a:r>
            <a:r>
              <a:rPr lang="en-US" sz="2400" dirty="0" smtClean="0"/>
              <a:t> country" (</a:t>
            </a:r>
            <a:r>
              <a:rPr lang="en-US" sz="2400" i="1" dirty="0" err="1" smtClean="0"/>
              <a:t>Senonago</a:t>
            </a:r>
            <a:r>
              <a:rPr lang="en-US" sz="2400" dirty="0" smtClean="0"/>
              <a:t>), probably modern </a:t>
            </a:r>
            <a:r>
              <a:rPr lang="en-US" sz="2400" dirty="0" err="1" smtClean="0">
                <a:hlinkClick r:id="rId3" action="ppaction://hlinkfile" tooltip="Sens"/>
              </a:rPr>
              <a:t>Sens</a:t>
            </a:r>
            <a:r>
              <a:rPr lang="en-US" sz="2400" dirty="0" smtClean="0"/>
              <a:t>, </a:t>
            </a:r>
            <a:r>
              <a:rPr lang="en-US" sz="2400" dirty="0" smtClean="0">
                <a:hlinkClick r:id="rId4" action="ppaction://hlinkfile" tooltip="France"/>
              </a:rPr>
              <a:t>France</a:t>
            </a:r>
            <a:r>
              <a:rPr lang="en-US" sz="2400" dirty="0" smtClean="0"/>
              <a:t>. He was the first ruler of the </a:t>
            </a:r>
            <a:r>
              <a:rPr lang="en-US" sz="2400" dirty="0" smtClean="0">
                <a:hlinkClick r:id="rId5" action="ppaction://hlinkfile" tooltip="Slavs"/>
              </a:rPr>
              <a:t>Slavs</a:t>
            </a:r>
            <a:r>
              <a:rPr lang="en-US" sz="2400" dirty="0" smtClean="0"/>
              <a:t> (623–658) whose name is known, and established one of the earliest Slav states, a supra-tribal union usually called (</a:t>
            </a:r>
            <a:r>
              <a:rPr lang="en-US" sz="2400" b="1" dirty="0" smtClean="0"/>
              <a:t>King</a:t>
            </a:r>
            <a:r>
              <a:rPr lang="en-US" sz="2400" dirty="0" smtClean="0"/>
              <a:t>) </a:t>
            </a:r>
            <a:r>
              <a:rPr lang="en-US" sz="2400" b="1" dirty="0" err="1" smtClean="0"/>
              <a:t>Samo's</a:t>
            </a:r>
            <a:r>
              <a:rPr lang="en-US" sz="2400" b="1" dirty="0" smtClean="0"/>
              <a:t> empire</a:t>
            </a:r>
            <a:r>
              <a:rPr lang="en-US" sz="2400" dirty="0" smtClean="0"/>
              <a:t>, </a:t>
            </a:r>
            <a:r>
              <a:rPr lang="en-US" sz="2400" b="1" dirty="0" smtClean="0"/>
              <a:t>realm</a:t>
            </a:r>
            <a:r>
              <a:rPr lang="en-US" sz="2400" dirty="0" smtClean="0"/>
              <a:t>, </a:t>
            </a:r>
            <a:r>
              <a:rPr lang="en-US" sz="2400" b="1" dirty="0" smtClean="0"/>
              <a:t>kingdom</a:t>
            </a:r>
            <a:r>
              <a:rPr lang="en-US" sz="2400" dirty="0" smtClean="0"/>
              <a:t>, or </a:t>
            </a:r>
            <a:r>
              <a:rPr lang="en-US" sz="2400" b="1" dirty="0" smtClean="0"/>
              <a:t>tribal union</a:t>
            </a:r>
            <a:r>
              <a:rPr lang="en-US" sz="2400" dirty="0" smtClean="0"/>
              <a:t>.</a:t>
            </a:r>
            <a:br>
              <a:rPr lang="en-US" sz="2400" dirty="0" smtClean="0"/>
            </a:br>
            <a:endParaRPr lang="sk-SK" sz="2400" dirty="0"/>
          </a:p>
        </p:txBody>
      </p:sp>
      <p:pic>
        <p:nvPicPr>
          <p:cNvPr id="2050" name="Picture 2" descr="C:\Documents and Settings\Admin\Desktop\Samovo_kraljevstvo.png"/>
          <p:cNvPicPr>
            <a:picLocks noChangeAspect="1" noChangeArrowheads="1"/>
          </p:cNvPicPr>
          <p:nvPr/>
        </p:nvPicPr>
        <p:blipFill>
          <a:blip r:embed="rId6" cstate="print"/>
          <a:srcRect/>
          <a:stretch>
            <a:fillRect/>
          </a:stretch>
        </p:blipFill>
        <p:spPr bwMode="auto">
          <a:xfrm>
            <a:off x="494914" y="2643182"/>
            <a:ext cx="3876670" cy="3786214"/>
          </a:xfrm>
          <a:prstGeom prst="rect">
            <a:avLst/>
          </a:prstGeom>
          <a:noFill/>
        </p:spPr>
      </p:pic>
      <p:pic>
        <p:nvPicPr>
          <p:cNvPr id="2051" name="Picture 3" descr="C:\Documents and Settings\Admin\Desktop\Samo1.jpg"/>
          <p:cNvPicPr>
            <a:picLocks noChangeAspect="1" noChangeArrowheads="1"/>
          </p:cNvPicPr>
          <p:nvPr/>
        </p:nvPicPr>
        <p:blipFill>
          <a:blip r:embed="rId7" cstate="print">
            <a:lum contrast="40000"/>
          </a:blip>
          <a:srcRect/>
          <a:stretch>
            <a:fillRect/>
          </a:stretch>
        </p:blipFill>
        <p:spPr bwMode="auto">
          <a:xfrm>
            <a:off x="5143504" y="2594196"/>
            <a:ext cx="3226399" cy="388722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23980012.JPG"/>
          <p:cNvPicPr>
            <a:picLocks noChangeAspect="1" noChangeArrowheads="1"/>
          </p:cNvPicPr>
          <p:nvPr/>
        </p:nvPicPr>
        <p:blipFill>
          <a:blip r:embed="rId3" cstate="print"/>
          <a:srcRect/>
          <a:stretch>
            <a:fillRect/>
          </a:stretch>
        </p:blipFill>
        <p:spPr bwMode="auto">
          <a:xfrm>
            <a:off x="-1214478" y="0"/>
            <a:ext cx="10596502" cy="9001164"/>
          </a:xfrm>
          <a:prstGeom prst="rect">
            <a:avLst/>
          </a:prstGeom>
          <a:noFill/>
        </p:spPr>
      </p:pic>
      <p:sp>
        <p:nvSpPr>
          <p:cNvPr id="6" name="Nadpis 5"/>
          <p:cNvSpPr>
            <a:spLocks noGrp="1"/>
          </p:cNvSpPr>
          <p:nvPr>
            <p:ph type="title"/>
          </p:nvPr>
        </p:nvSpPr>
        <p:spPr>
          <a:xfrm>
            <a:off x="2071670" y="500042"/>
            <a:ext cx="6615130" cy="714380"/>
          </a:xfrm>
        </p:spPr>
        <p:txBody>
          <a:bodyPr>
            <a:normAutofit/>
          </a:bodyPr>
          <a:lstStyle/>
          <a:p>
            <a:r>
              <a:rPr lang="sk-SK" sz="3200" b="1" dirty="0" smtClean="0">
                <a:solidFill>
                  <a:schemeClr val="accent3">
                    <a:lumMod val="75000"/>
                  </a:schemeClr>
                </a:solidFill>
              </a:rPr>
              <a:t>Pribina </a:t>
            </a:r>
            <a:r>
              <a:rPr lang="sk-SK" sz="3200" b="1" dirty="0" err="1" smtClean="0">
                <a:solidFill>
                  <a:schemeClr val="accent3">
                    <a:lumMod val="75000"/>
                  </a:schemeClr>
                </a:solidFill>
              </a:rPr>
              <a:t>square</a:t>
            </a:r>
            <a:endParaRPr lang="sk-SK" sz="3200" b="1" dirty="0">
              <a:solidFill>
                <a:schemeClr val="accent3">
                  <a:lumMod val="7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071546"/>
          </a:xfrm>
        </p:spPr>
        <p:txBody>
          <a:bodyPr>
            <a:normAutofit fontScale="90000"/>
          </a:bodyPr>
          <a:lstStyle/>
          <a:p>
            <a:pPr algn="l"/>
            <a:r>
              <a:rPr lang="sk-SK" dirty="0" smtClean="0"/>
              <a:t> </a:t>
            </a:r>
            <a:br>
              <a:rPr lang="sk-SK" dirty="0" smtClean="0"/>
            </a:br>
            <a:r>
              <a:rPr lang="sk-SK" sz="3600" b="1" dirty="0" err="1" smtClean="0">
                <a:solidFill>
                  <a:schemeClr val="accent4">
                    <a:lumMod val="75000"/>
                  </a:schemeClr>
                </a:solidFill>
              </a:rPr>
              <a:t>The</a:t>
            </a:r>
            <a:r>
              <a:rPr lang="sk-SK" sz="3600" b="1" dirty="0" smtClean="0">
                <a:solidFill>
                  <a:schemeClr val="accent4">
                    <a:lumMod val="75000"/>
                  </a:schemeClr>
                </a:solidFill>
              </a:rPr>
              <a:t> statue </a:t>
            </a:r>
            <a:r>
              <a:rPr lang="sk-SK" sz="3600" b="1" dirty="0" err="1" smtClean="0">
                <a:solidFill>
                  <a:schemeClr val="accent4">
                    <a:lumMod val="75000"/>
                  </a:schemeClr>
                </a:solidFill>
              </a:rPr>
              <a:t>of</a:t>
            </a:r>
            <a:r>
              <a:rPr lang="sk-SK" sz="3600" b="1" dirty="0" smtClean="0">
                <a:solidFill>
                  <a:schemeClr val="accent4">
                    <a:lumMod val="75000"/>
                  </a:schemeClr>
                </a:solidFill>
              </a:rPr>
              <a:t> </a:t>
            </a:r>
            <a:r>
              <a:rPr lang="sk-SK" sz="3600" b="1" dirty="0" err="1" smtClean="0">
                <a:solidFill>
                  <a:schemeClr val="accent4">
                    <a:lumMod val="75000"/>
                  </a:schemeClr>
                </a:solidFill>
              </a:rPr>
              <a:t>an</a:t>
            </a:r>
            <a:r>
              <a:rPr lang="sk-SK" sz="3600" b="1" dirty="0" smtClean="0">
                <a:solidFill>
                  <a:schemeClr val="accent4">
                    <a:lumMod val="75000"/>
                  </a:schemeClr>
                </a:solidFill>
              </a:rPr>
              <a:t> </a:t>
            </a:r>
            <a:r>
              <a:rPr lang="sk-SK" sz="3600" b="1" dirty="0" err="1" smtClean="0">
                <a:solidFill>
                  <a:schemeClr val="accent4">
                    <a:lumMod val="75000"/>
                  </a:schemeClr>
                </a:solidFill>
              </a:rPr>
              <a:t>Atlant</a:t>
            </a:r>
            <a:r>
              <a:rPr lang="sk-SK" sz="3600" b="1" dirty="0" smtClean="0">
                <a:solidFill>
                  <a:schemeClr val="accent4">
                    <a:lumMod val="75000"/>
                  </a:schemeClr>
                </a:solidFill>
              </a:rPr>
              <a:t> </a:t>
            </a:r>
            <a:r>
              <a:rPr lang="sk-SK" sz="3600" b="1" dirty="0" err="1" smtClean="0">
                <a:solidFill>
                  <a:schemeClr val="accent4">
                    <a:lumMod val="75000"/>
                  </a:schemeClr>
                </a:solidFill>
              </a:rPr>
              <a:t>supporting</a:t>
            </a:r>
            <a:r>
              <a:rPr lang="sk-SK" sz="3600" b="1" dirty="0" smtClean="0">
                <a:solidFill>
                  <a:schemeClr val="accent4">
                    <a:lumMod val="75000"/>
                  </a:schemeClr>
                </a:solidFill>
              </a:rPr>
              <a:t> </a:t>
            </a:r>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sky</a:t>
            </a:r>
            <a:r>
              <a:rPr lang="sk-SK" sz="3600" b="1" dirty="0" smtClean="0">
                <a:solidFill>
                  <a:schemeClr val="accent4">
                    <a:lumMod val="75000"/>
                  </a:schemeClr>
                </a:solidFill>
              </a:rPr>
              <a:t>, </a:t>
            </a:r>
            <a:r>
              <a:rPr lang="sk-SK" sz="3600" b="1" dirty="0" err="1" smtClean="0">
                <a:solidFill>
                  <a:schemeClr val="accent4">
                    <a:lumMod val="75000"/>
                  </a:schemeClr>
                </a:solidFill>
              </a:rPr>
              <a:t>nicknamed</a:t>
            </a:r>
            <a:r>
              <a:rPr lang="sk-SK" sz="3600" b="1" dirty="0" smtClean="0">
                <a:solidFill>
                  <a:schemeClr val="accent4">
                    <a:lumMod val="75000"/>
                  </a:schemeClr>
                </a:solidFill>
              </a:rPr>
              <a:t> „Corgoň“  by </a:t>
            </a:r>
            <a:r>
              <a:rPr lang="sk-SK" sz="3600" b="1" dirty="0" err="1" smtClean="0">
                <a:solidFill>
                  <a:schemeClr val="accent4">
                    <a:lumMod val="75000"/>
                  </a:schemeClr>
                </a:solidFill>
              </a:rPr>
              <a:t>citizens</a:t>
            </a:r>
            <a:r>
              <a:rPr lang="sk-SK" sz="3600" b="1" dirty="0" smtClean="0">
                <a:solidFill>
                  <a:schemeClr val="accent4">
                    <a:lumMod val="75000"/>
                  </a:schemeClr>
                </a:solidFill>
              </a:rPr>
              <a:t>, </a:t>
            </a:r>
            <a:r>
              <a:rPr lang="sk-SK" sz="3600" b="1" dirty="0" err="1" smtClean="0">
                <a:solidFill>
                  <a:schemeClr val="accent4">
                    <a:lumMod val="75000"/>
                  </a:schemeClr>
                </a:solidFill>
              </a:rPr>
              <a:t>at</a:t>
            </a:r>
            <a:r>
              <a:rPr lang="sk-SK" sz="3600" b="1" dirty="0" smtClean="0">
                <a:solidFill>
                  <a:schemeClr val="accent4">
                    <a:lumMod val="75000"/>
                  </a:schemeClr>
                </a:solidFill>
              </a:rPr>
              <a:t> </a:t>
            </a:r>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corner</a:t>
            </a:r>
            <a:r>
              <a:rPr lang="sk-SK" sz="3600" b="1" dirty="0" smtClean="0">
                <a:solidFill>
                  <a:schemeClr val="accent4">
                    <a:lumMod val="75000"/>
                  </a:schemeClr>
                </a:solidFill>
              </a:rPr>
              <a:t> </a:t>
            </a:r>
            <a:r>
              <a:rPr lang="sk-SK" sz="3600" b="1" dirty="0" err="1" smtClean="0">
                <a:solidFill>
                  <a:schemeClr val="accent4">
                    <a:lumMod val="75000"/>
                  </a:schemeClr>
                </a:solidFill>
              </a:rPr>
              <a:t>of</a:t>
            </a:r>
            <a:r>
              <a:rPr lang="sk-SK" sz="3600" b="1" dirty="0" smtClean="0">
                <a:solidFill>
                  <a:schemeClr val="accent4">
                    <a:lumMod val="75000"/>
                  </a:schemeClr>
                </a:solidFill>
              </a:rPr>
              <a:t>  </a:t>
            </a:r>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Kluch</a:t>
            </a:r>
            <a:r>
              <a:rPr lang="sk-SK" sz="3600" b="1" dirty="0" smtClean="0">
                <a:solidFill>
                  <a:schemeClr val="accent4">
                    <a:lumMod val="75000"/>
                  </a:schemeClr>
                </a:solidFill>
              </a:rPr>
              <a:t> </a:t>
            </a:r>
            <a:r>
              <a:rPr lang="sk-SK" sz="3600" b="1" dirty="0" err="1" smtClean="0">
                <a:solidFill>
                  <a:schemeClr val="accent4">
                    <a:lumMod val="75000"/>
                  </a:schemeClr>
                </a:solidFill>
              </a:rPr>
              <a:t>palace</a:t>
            </a:r>
            <a:r>
              <a:rPr lang="sk-SK" sz="3600" b="1" dirty="0" smtClean="0">
                <a:solidFill>
                  <a:schemeClr val="accent4">
                    <a:lumMod val="75000"/>
                  </a:schemeClr>
                </a:solidFill>
              </a:rPr>
              <a:t>. </a:t>
            </a:r>
            <a:endParaRPr lang="sk-SK" sz="3600" b="1" dirty="0">
              <a:solidFill>
                <a:schemeClr val="accent4">
                  <a:lumMod val="75000"/>
                </a:schemeClr>
              </a:solidFill>
            </a:endParaRPr>
          </a:p>
        </p:txBody>
      </p:sp>
      <p:sp>
        <p:nvSpPr>
          <p:cNvPr id="3" name="Zástupný symbol obsahu 2"/>
          <p:cNvSpPr>
            <a:spLocks noGrp="1"/>
          </p:cNvSpPr>
          <p:nvPr>
            <p:ph idx="1"/>
          </p:nvPr>
        </p:nvSpPr>
        <p:spPr/>
        <p:txBody>
          <a:bodyPr/>
          <a:lstStyle/>
          <a:p>
            <a:endParaRPr lang="sk-SK" dirty="0"/>
          </a:p>
        </p:txBody>
      </p:sp>
      <p:pic>
        <p:nvPicPr>
          <p:cNvPr id="1026" name="Picture 2" descr="C:\Users\user\Desktop\23980010.JPG"/>
          <p:cNvPicPr>
            <a:picLocks noChangeAspect="1" noChangeArrowheads="1"/>
          </p:cNvPicPr>
          <p:nvPr/>
        </p:nvPicPr>
        <p:blipFill>
          <a:blip r:embed="rId3" cstate="print"/>
          <a:srcRect/>
          <a:stretch>
            <a:fillRect/>
          </a:stretch>
        </p:blipFill>
        <p:spPr bwMode="auto">
          <a:xfrm>
            <a:off x="571472" y="1650396"/>
            <a:ext cx="7643866" cy="506557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14290"/>
            <a:ext cx="2857520" cy="500066"/>
          </a:xfrm>
        </p:spPr>
        <p:txBody>
          <a:bodyPr>
            <a:noAutofit/>
          </a:bodyPr>
          <a:lstStyle/>
          <a:p>
            <a:pPr algn="l"/>
            <a:r>
              <a:rPr lang="sk-SK" sz="3600" b="1" dirty="0" err="1" smtClean="0">
                <a:solidFill>
                  <a:schemeClr val="accent4">
                    <a:lumMod val="75000"/>
                  </a:schemeClr>
                </a:solidFill>
              </a:rPr>
              <a:t>History</a:t>
            </a:r>
            <a:r>
              <a:rPr lang="sk-SK" sz="3600" b="1" dirty="0" smtClean="0">
                <a:solidFill>
                  <a:schemeClr val="accent4">
                    <a:lumMod val="75000"/>
                  </a:schemeClr>
                </a:solidFill>
              </a:rPr>
              <a:t> 3</a:t>
            </a:r>
            <a:endParaRPr lang="sk-SK" sz="3600" b="1" dirty="0">
              <a:solidFill>
                <a:schemeClr val="accent4">
                  <a:lumMod val="75000"/>
                </a:schemeClr>
              </a:solidFill>
            </a:endParaRPr>
          </a:p>
        </p:txBody>
      </p:sp>
      <p:sp>
        <p:nvSpPr>
          <p:cNvPr id="3" name="Zástupný symbol obsahu 2"/>
          <p:cNvSpPr>
            <a:spLocks noGrp="1"/>
          </p:cNvSpPr>
          <p:nvPr>
            <p:ph idx="1"/>
          </p:nvPr>
        </p:nvSpPr>
        <p:spPr>
          <a:xfrm>
            <a:off x="3857620" y="0"/>
            <a:ext cx="5286380" cy="6858000"/>
          </a:xfrm>
        </p:spPr>
        <p:txBody>
          <a:bodyPr>
            <a:noAutofit/>
          </a:bodyPr>
          <a:lstStyle/>
          <a:p>
            <a:pPr>
              <a:buNone/>
            </a:pPr>
            <a:r>
              <a:rPr lang="sk-SK" sz="2000" dirty="0" smtClean="0">
                <a:solidFill>
                  <a:schemeClr val="accent4">
                    <a:lumMod val="75000"/>
                  </a:schemeClr>
                </a:solidFill>
              </a:rPr>
              <a:t>     </a:t>
            </a:r>
            <a:r>
              <a:rPr lang="sk-SK" sz="2000" dirty="0" err="1" smtClean="0">
                <a:solidFill>
                  <a:schemeClr val="accent4">
                    <a:lumMod val="75000"/>
                  </a:schemeClr>
                </a:solidFill>
              </a:rPr>
              <a:t>One</a:t>
            </a:r>
            <a:r>
              <a:rPr lang="sk-SK" sz="2000" dirty="0" smtClean="0">
                <a:solidFill>
                  <a:schemeClr val="accent4">
                    <a:lumMod val="75000"/>
                  </a:schemeClr>
                </a:solidFill>
              </a:rPr>
              <a:t> </a:t>
            </a:r>
            <a:r>
              <a:rPr lang="sk-SK" sz="2000" dirty="0" err="1">
                <a:solidFill>
                  <a:schemeClr val="accent4">
                    <a:lumMod val="75000"/>
                  </a:schemeClr>
                </a:solidFill>
              </a:rPr>
              <a:t>of</a:t>
            </a:r>
            <a:r>
              <a:rPr lang="sk-SK" sz="2000" dirty="0">
                <a:solidFill>
                  <a:schemeClr val="accent4">
                    <a:lumMod val="75000"/>
                  </a:schemeClr>
                </a:solidFill>
              </a:rPr>
              <a:t> </a:t>
            </a:r>
            <a:r>
              <a:rPr lang="sk-SK" sz="2000" dirty="0" err="1">
                <a:solidFill>
                  <a:schemeClr val="accent4">
                    <a:lumMod val="75000"/>
                  </a:schemeClr>
                </a:solidFill>
              </a:rPr>
              <a:t>these</a:t>
            </a:r>
            <a:r>
              <a:rPr lang="sk-SK" sz="2000" dirty="0">
                <a:solidFill>
                  <a:schemeClr val="accent4">
                    <a:lumMod val="75000"/>
                  </a:schemeClr>
                </a:solidFill>
              </a:rPr>
              <a:t> </a:t>
            </a:r>
            <a:r>
              <a:rPr lang="sk-SK" sz="2000" dirty="0" err="1">
                <a:solidFill>
                  <a:schemeClr val="accent4">
                    <a:lumMod val="75000"/>
                  </a:schemeClr>
                </a:solidFill>
              </a:rPr>
              <a:t>fortified</a:t>
            </a:r>
            <a:r>
              <a:rPr lang="sk-SK" sz="2000" dirty="0">
                <a:solidFill>
                  <a:schemeClr val="accent4">
                    <a:lumMod val="75000"/>
                  </a:schemeClr>
                </a:solidFill>
              </a:rPr>
              <a:t> </a:t>
            </a:r>
            <a:r>
              <a:rPr lang="sk-SK" sz="2000" dirty="0" err="1">
                <a:solidFill>
                  <a:schemeClr val="accent4">
                    <a:lumMod val="75000"/>
                  </a:schemeClr>
                </a:solidFill>
              </a:rPr>
              <a:t>settlements</a:t>
            </a:r>
            <a:r>
              <a:rPr lang="sk-SK" sz="2000" dirty="0">
                <a:solidFill>
                  <a:schemeClr val="accent4">
                    <a:lumMod val="75000"/>
                  </a:schemeClr>
                </a:solidFill>
              </a:rPr>
              <a:t> </a:t>
            </a:r>
            <a:r>
              <a:rPr lang="sk-SK" sz="2000" dirty="0" err="1">
                <a:solidFill>
                  <a:schemeClr val="accent4">
                    <a:lumMod val="75000"/>
                  </a:schemeClr>
                </a:solidFill>
              </a:rPr>
              <a:t>may</a:t>
            </a:r>
            <a:r>
              <a:rPr lang="sk-SK" sz="2000" dirty="0">
                <a:solidFill>
                  <a:schemeClr val="accent4">
                    <a:lumMod val="75000"/>
                  </a:schemeClr>
                </a:solidFill>
              </a:rPr>
              <a:t> </a:t>
            </a:r>
            <a:r>
              <a:rPr lang="sk-SK" sz="2000" dirty="0" err="1">
                <a:solidFill>
                  <a:schemeClr val="accent4">
                    <a:lumMod val="75000"/>
                  </a:schemeClr>
                </a:solidFill>
              </a:rPr>
              <a:t>have</a:t>
            </a:r>
            <a:r>
              <a:rPr lang="sk-SK" sz="2000" dirty="0">
                <a:solidFill>
                  <a:schemeClr val="accent4">
                    <a:lumMod val="75000"/>
                  </a:schemeClr>
                </a:solidFill>
              </a:rPr>
              <a:t> </a:t>
            </a:r>
            <a:r>
              <a:rPr lang="sk-SK" sz="2000" dirty="0" err="1">
                <a:solidFill>
                  <a:schemeClr val="accent4">
                    <a:lumMod val="75000"/>
                  </a:schemeClr>
                </a:solidFill>
              </a:rPr>
              <a:t>been</a:t>
            </a:r>
            <a:r>
              <a:rPr lang="sk-SK" sz="2000" dirty="0">
                <a:solidFill>
                  <a:schemeClr val="accent4">
                    <a:lumMod val="75000"/>
                  </a:schemeClr>
                </a:solidFill>
              </a:rPr>
              <a:t> </a:t>
            </a:r>
            <a:r>
              <a:rPr lang="sk-SK" sz="2000" dirty="0" err="1">
                <a:solidFill>
                  <a:schemeClr val="accent4">
                    <a:lumMod val="75000"/>
                  </a:schemeClr>
                </a:solidFill>
              </a:rPr>
              <a:t>the</a:t>
            </a:r>
            <a:r>
              <a:rPr lang="sk-SK" sz="2000" dirty="0">
                <a:solidFill>
                  <a:schemeClr val="accent4">
                    <a:lumMod val="75000"/>
                  </a:schemeClr>
                </a:solidFill>
              </a:rPr>
              <a:t> </a:t>
            </a:r>
            <a:r>
              <a:rPr lang="sk-SK" sz="2000" dirty="0" err="1">
                <a:solidFill>
                  <a:schemeClr val="accent4">
                    <a:lumMod val="75000"/>
                  </a:schemeClr>
                </a:solidFill>
              </a:rPr>
              <a:t>residence</a:t>
            </a:r>
            <a:r>
              <a:rPr lang="sk-SK" sz="2000" dirty="0">
                <a:solidFill>
                  <a:schemeClr val="accent4">
                    <a:lumMod val="75000"/>
                  </a:schemeClr>
                </a:solidFill>
              </a:rPr>
              <a:t> </a:t>
            </a:r>
            <a:r>
              <a:rPr lang="sk-SK" sz="2000" dirty="0" err="1">
                <a:solidFill>
                  <a:schemeClr val="accent4">
                    <a:lumMod val="75000"/>
                  </a:schemeClr>
                </a:solidFill>
              </a:rPr>
              <a:t>of</a:t>
            </a:r>
            <a:r>
              <a:rPr lang="sk-SK" sz="2000" dirty="0">
                <a:solidFill>
                  <a:schemeClr val="accent4">
                    <a:lumMod val="75000"/>
                  </a:schemeClr>
                </a:solidFill>
              </a:rPr>
              <a:t> </a:t>
            </a:r>
            <a:r>
              <a:rPr lang="sk-SK" sz="2000" dirty="0" err="1">
                <a:solidFill>
                  <a:schemeClr val="accent4">
                    <a:lumMod val="75000"/>
                  </a:schemeClr>
                </a:solidFill>
              </a:rPr>
              <a:t>Prince</a:t>
            </a:r>
            <a:r>
              <a:rPr lang="sk-SK" sz="2000" dirty="0">
                <a:solidFill>
                  <a:schemeClr val="accent4">
                    <a:lumMod val="75000"/>
                  </a:schemeClr>
                </a:solidFill>
              </a:rPr>
              <a:t> Pribina </a:t>
            </a:r>
            <a:r>
              <a:rPr lang="sk-SK" sz="2000" dirty="0" err="1">
                <a:solidFill>
                  <a:schemeClr val="accent4">
                    <a:lumMod val="75000"/>
                  </a:schemeClr>
                </a:solidFill>
              </a:rPr>
              <a:t>under</a:t>
            </a:r>
            <a:r>
              <a:rPr lang="sk-SK" sz="2000" dirty="0">
                <a:solidFill>
                  <a:schemeClr val="accent4">
                    <a:lumMod val="75000"/>
                  </a:schemeClr>
                </a:solidFill>
              </a:rPr>
              <a:t> </a:t>
            </a:r>
            <a:r>
              <a:rPr lang="sk-SK" sz="2000" dirty="0" err="1">
                <a:solidFill>
                  <a:schemeClr val="accent4">
                    <a:lumMod val="75000"/>
                  </a:schemeClr>
                </a:solidFill>
              </a:rPr>
              <a:t>whose</a:t>
            </a:r>
            <a:r>
              <a:rPr lang="sk-SK" sz="2000" dirty="0">
                <a:solidFill>
                  <a:schemeClr val="accent4">
                    <a:lumMod val="75000"/>
                  </a:schemeClr>
                </a:solidFill>
              </a:rPr>
              <a:t> rule Nitra </a:t>
            </a:r>
            <a:r>
              <a:rPr lang="sk-SK" sz="2000" dirty="0" err="1">
                <a:solidFill>
                  <a:schemeClr val="accent4">
                    <a:lumMod val="75000"/>
                  </a:schemeClr>
                </a:solidFill>
              </a:rPr>
              <a:t>was</a:t>
            </a:r>
            <a:r>
              <a:rPr lang="sk-SK" sz="2000" dirty="0">
                <a:solidFill>
                  <a:schemeClr val="accent4">
                    <a:lumMod val="75000"/>
                  </a:schemeClr>
                </a:solidFill>
              </a:rPr>
              <a:t> </a:t>
            </a:r>
            <a:r>
              <a:rPr lang="sk-SK" sz="2000" dirty="0" err="1">
                <a:solidFill>
                  <a:schemeClr val="accent4">
                    <a:lumMod val="75000"/>
                  </a:schemeClr>
                </a:solidFill>
              </a:rPr>
              <a:t>an</a:t>
            </a:r>
            <a:r>
              <a:rPr lang="sk-SK" sz="2000" dirty="0">
                <a:solidFill>
                  <a:schemeClr val="accent4">
                    <a:lumMod val="75000"/>
                  </a:schemeClr>
                </a:solidFill>
              </a:rPr>
              <a:t> </a:t>
            </a:r>
            <a:r>
              <a:rPr lang="sk-SK" sz="2000" dirty="0" err="1">
                <a:solidFill>
                  <a:schemeClr val="accent4">
                    <a:lumMod val="75000"/>
                  </a:schemeClr>
                </a:solidFill>
              </a:rPr>
              <a:t>important</a:t>
            </a:r>
            <a:r>
              <a:rPr lang="sk-SK" sz="2000" dirty="0">
                <a:solidFill>
                  <a:schemeClr val="accent4">
                    <a:lumMod val="75000"/>
                  </a:schemeClr>
                </a:solidFill>
              </a:rPr>
              <a:t> </a:t>
            </a:r>
            <a:r>
              <a:rPr lang="sk-SK" sz="2000" dirty="0" err="1">
                <a:solidFill>
                  <a:schemeClr val="accent4">
                    <a:lumMod val="75000"/>
                  </a:schemeClr>
                </a:solidFill>
              </a:rPr>
              <a:t>political</a:t>
            </a:r>
            <a:r>
              <a:rPr lang="sk-SK" sz="2000" dirty="0">
                <a:solidFill>
                  <a:schemeClr val="accent4">
                    <a:lumMod val="75000"/>
                  </a:schemeClr>
                </a:solidFill>
              </a:rPr>
              <a:t>, </a:t>
            </a:r>
            <a:r>
              <a:rPr lang="sk-SK" sz="2000" dirty="0" err="1">
                <a:solidFill>
                  <a:schemeClr val="accent4">
                    <a:lumMod val="75000"/>
                  </a:schemeClr>
                </a:solidFill>
              </a:rPr>
              <a:t>military</a:t>
            </a:r>
            <a:r>
              <a:rPr lang="sk-SK" sz="2000" dirty="0">
                <a:solidFill>
                  <a:schemeClr val="accent4">
                    <a:lumMod val="75000"/>
                  </a:schemeClr>
                </a:solidFill>
              </a:rPr>
              <a:t> and </a:t>
            </a:r>
            <a:r>
              <a:rPr lang="sk-SK" sz="2000" dirty="0" err="1">
                <a:solidFill>
                  <a:schemeClr val="accent4">
                    <a:lumMod val="75000"/>
                  </a:schemeClr>
                </a:solidFill>
              </a:rPr>
              <a:t>economic</a:t>
            </a:r>
            <a:r>
              <a:rPr lang="sk-SK" sz="2000" dirty="0">
                <a:solidFill>
                  <a:schemeClr val="accent4">
                    <a:lumMod val="75000"/>
                  </a:schemeClr>
                </a:solidFill>
              </a:rPr>
              <a:t> centre. Pribina </a:t>
            </a:r>
            <a:r>
              <a:rPr lang="sk-SK" sz="2000" dirty="0" err="1">
                <a:solidFill>
                  <a:schemeClr val="accent4">
                    <a:lumMod val="75000"/>
                  </a:schemeClr>
                </a:solidFill>
              </a:rPr>
              <a:t>showed</a:t>
            </a:r>
            <a:r>
              <a:rPr lang="sk-SK" sz="2000" dirty="0">
                <a:solidFill>
                  <a:schemeClr val="accent4">
                    <a:lumMod val="75000"/>
                  </a:schemeClr>
                </a:solidFill>
              </a:rPr>
              <a:t> </a:t>
            </a:r>
            <a:r>
              <a:rPr lang="sk-SK" sz="2000" dirty="0" err="1">
                <a:solidFill>
                  <a:schemeClr val="accent4">
                    <a:lumMod val="75000"/>
                  </a:schemeClr>
                </a:solidFill>
              </a:rPr>
              <a:t>great</a:t>
            </a:r>
            <a:r>
              <a:rPr lang="sk-SK" sz="2000" dirty="0">
                <a:solidFill>
                  <a:schemeClr val="accent4">
                    <a:lumMod val="75000"/>
                  </a:schemeClr>
                </a:solidFill>
              </a:rPr>
              <a:t> </a:t>
            </a:r>
            <a:r>
              <a:rPr lang="sk-SK" sz="2000" dirty="0" err="1">
                <a:solidFill>
                  <a:schemeClr val="accent4">
                    <a:lumMod val="75000"/>
                  </a:schemeClr>
                </a:solidFill>
              </a:rPr>
              <a:t>wisdom</a:t>
            </a:r>
            <a:r>
              <a:rPr lang="sk-SK" sz="2000" dirty="0">
                <a:solidFill>
                  <a:schemeClr val="accent4">
                    <a:lumMod val="75000"/>
                  </a:schemeClr>
                </a:solidFill>
              </a:rPr>
              <a:t> </a:t>
            </a:r>
            <a:r>
              <a:rPr lang="sk-SK" sz="2000" dirty="0" err="1">
                <a:solidFill>
                  <a:schemeClr val="accent4">
                    <a:lumMod val="75000"/>
                  </a:schemeClr>
                </a:solidFill>
              </a:rPr>
              <a:t>as</a:t>
            </a:r>
            <a:r>
              <a:rPr lang="sk-SK" sz="2000" dirty="0">
                <a:solidFill>
                  <a:schemeClr val="accent4">
                    <a:lumMod val="75000"/>
                  </a:schemeClr>
                </a:solidFill>
              </a:rPr>
              <a:t> a </a:t>
            </a:r>
            <a:r>
              <a:rPr lang="sk-SK" sz="2000" dirty="0" err="1">
                <a:solidFill>
                  <a:schemeClr val="accent4">
                    <a:lumMod val="75000"/>
                  </a:schemeClr>
                </a:solidFill>
              </a:rPr>
              <a:t>statesman</a:t>
            </a:r>
            <a:r>
              <a:rPr lang="sk-SK" sz="2000" dirty="0">
                <a:solidFill>
                  <a:schemeClr val="accent4">
                    <a:lumMod val="75000"/>
                  </a:schemeClr>
                </a:solidFill>
              </a:rPr>
              <a:t> and had </a:t>
            </a:r>
            <a:r>
              <a:rPr lang="sk-SK" sz="2000" dirty="0" err="1">
                <a:solidFill>
                  <a:schemeClr val="accent4">
                    <a:lumMod val="75000"/>
                  </a:schemeClr>
                </a:solidFill>
              </a:rPr>
              <a:t>great</a:t>
            </a:r>
            <a:r>
              <a:rPr lang="sk-SK" sz="2000" dirty="0">
                <a:solidFill>
                  <a:schemeClr val="accent4">
                    <a:lumMod val="75000"/>
                  </a:schemeClr>
                </a:solidFill>
              </a:rPr>
              <a:t> </a:t>
            </a:r>
            <a:r>
              <a:rPr lang="sk-SK" sz="2000" dirty="0" err="1">
                <a:solidFill>
                  <a:schemeClr val="accent4">
                    <a:lumMod val="75000"/>
                  </a:schemeClr>
                </a:solidFill>
              </a:rPr>
              <a:t>insight</a:t>
            </a:r>
            <a:r>
              <a:rPr lang="sk-SK" sz="2000" dirty="0">
                <a:solidFill>
                  <a:schemeClr val="accent4">
                    <a:lumMod val="75000"/>
                  </a:schemeClr>
                </a:solidFill>
              </a:rPr>
              <a:t> </a:t>
            </a:r>
            <a:r>
              <a:rPr lang="sk-SK" sz="2000" dirty="0" err="1">
                <a:solidFill>
                  <a:schemeClr val="accent4">
                    <a:lumMod val="75000"/>
                  </a:schemeClr>
                </a:solidFill>
              </a:rPr>
              <a:t>into</a:t>
            </a:r>
            <a:r>
              <a:rPr lang="sk-SK" sz="2000" dirty="0">
                <a:solidFill>
                  <a:schemeClr val="accent4">
                    <a:lumMod val="75000"/>
                  </a:schemeClr>
                </a:solidFill>
              </a:rPr>
              <a:t> </a:t>
            </a:r>
            <a:r>
              <a:rPr lang="sk-SK" sz="2000" dirty="0" err="1">
                <a:solidFill>
                  <a:schemeClr val="accent4">
                    <a:lumMod val="75000"/>
                  </a:schemeClr>
                </a:solidFill>
              </a:rPr>
              <a:t>European</a:t>
            </a:r>
            <a:r>
              <a:rPr lang="sk-SK" sz="2000" dirty="0">
                <a:solidFill>
                  <a:schemeClr val="accent4">
                    <a:lumMod val="75000"/>
                  </a:schemeClr>
                </a:solidFill>
              </a:rPr>
              <a:t> </a:t>
            </a:r>
            <a:r>
              <a:rPr lang="sk-SK" sz="2000" dirty="0" err="1">
                <a:solidFill>
                  <a:schemeClr val="accent4">
                    <a:lumMod val="75000"/>
                  </a:schemeClr>
                </a:solidFill>
              </a:rPr>
              <a:t>politics</a:t>
            </a:r>
            <a:r>
              <a:rPr lang="sk-SK" sz="2000" dirty="0">
                <a:solidFill>
                  <a:schemeClr val="accent4">
                    <a:lumMod val="75000"/>
                  </a:schemeClr>
                </a:solidFill>
              </a:rPr>
              <a:t>, </a:t>
            </a:r>
            <a:r>
              <a:rPr lang="sk-SK" sz="2000" dirty="0" err="1">
                <a:solidFill>
                  <a:schemeClr val="accent4">
                    <a:lumMod val="75000"/>
                  </a:schemeClr>
                </a:solidFill>
              </a:rPr>
              <a:t>when</a:t>
            </a:r>
            <a:r>
              <a:rPr lang="sk-SK" sz="2000" dirty="0">
                <a:solidFill>
                  <a:schemeClr val="accent4">
                    <a:lumMod val="75000"/>
                  </a:schemeClr>
                </a:solidFill>
              </a:rPr>
              <a:t> in </a:t>
            </a:r>
            <a:r>
              <a:rPr lang="sk-SK" sz="2000" dirty="0" err="1">
                <a:solidFill>
                  <a:schemeClr val="accent4">
                    <a:lumMod val="75000"/>
                  </a:schemeClr>
                </a:solidFill>
              </a:rPr>
              <a:t>about</a:t>
            </a:r>
            <a:r>
              <a:rPr lang="sk-SK" sz="2000" dirty="0">
                <a:solidFill>
                  <a:schemeClr val="accent4">
                    <a:lumMod val="75000"/>
                  </a:schemeClr>
                </a:solidFill>
              </a:rPr>
              <a:t> 828 </a:t>
            </a:r>
            <a:r>
              <a:rPr lang="sk-SK" sz="2000" dirty="0" err="1">
                <a:solidFill>
                  <a:schemeClr val="accent4">
                    <a:lumMod val="75000"/>
                  </a:schemeClr>
                </a:solidFill>
              </a:rPr>
              <a:t>A.D.,he</a:t>
            </a:r>
            <a:r>
              <a:rPr lang="sk-SK" sz="2000" dirty="0">
                <a:solidFill>
                  <a:schemeClr val="accent4">
                    <a:lumMod val="75000"/>
                  </a:schemeClr>
                </a:solidFill>
              </a:rPr>
              <a:t>, </a:t>
            </a:r>
            <a:r>
              <a:rPr lang="sk-SK" sz="2000" dirty="0" err="1">
                <a:solidFill>
                  <a:schemeClr val="accent4">
                    <a:lumMod val="75000"/>
                  </a:schemeClr>
                </a:solidFill>
              </a:rPr>
              <a:t>being</a:t>
            </a:r>
            <a:r>
              <a:rPr lang="sk-SK" sz="2000" dirty="0">
                <a:solidFill>
                  <a:schemeClr val="accent4">
                    <a:lumMod val="75000"/>
                  </a:schemeClr>
                </a:solidFill>
              </a:rPr>
              <a:t> a </a:t>
            </a:r>
            <a:r>
              <a:rPr lang="sk-SK" sz="2000" dirty="0" err="1">
                <a:solidFill>
                  <a:schemeClr val="accent4">
                    <a:lumMod val="75000"/>
                  </a:schemeClr>
                </a:solidFill>
              </a:rPr>
              <a:t>heathen</a:t>
            </a:r>
            <a:r>
              <a:rPr lang="sk-SK" sz="2000" dirty="0">
                <a:solidFill>
                  <a:schemeClr val="accent4">
                    <a:lumMod val="75000"/>
                  </a:schemeClr>
                </a:solidFill>
              </a:rPr>
              <a:t> </a:t>
            </a:r>
            <a:r>
              <a:rPr lang="sk-SK" sz="2000" dirty="0" err="1">
                <a:solidFill>
                  <a:schemeClr val="accent4">
                    <a:lumMod val="75000"/>
                  </a:schemeClr>
                </a:solidFill>
              </a:rPr>
              <a:t>himself</a:t>
            </a:r>
            <a:r>
              <a:rPr lang="sk-SK" sz="2000" dirty="0">
                <a:solidFill>
                  <a:schemeClr val="accent4">
                    <a:lumMod val="75000"/>
                  </a:schemeClr>
                </a:solidFill>
              </a:rPr>
              <a:t>, </a:t>
            </a:r>
            <a:r>
              <a:rPr lang="sk-SK" sz="2000" dirty="0" err="1">
                <a:solidFill>
                  <a:schemeClr val="accent4">
                    <a:lumMod val="75000"/>
                  </a:schemeClr>
                </a:solidFill>
              </a:rPr>
              <a:t>allowed</a:t>
            </a:r>
            <a:r>
              <a:rPr lang="sk-SK" sz="2000" dirty="0">
                <a:solidFill>
                  <a:schemeClr val="accent4">
                    <a:lumMod val="75000"/>
                  </a:schemeClr>
                </a:solidFill>
              </a:rPr>
              <a:t> </a:t>
            </a:r>
            <a:r>
              <a:rPr lang="sk-SK" sz="2000" dirty="0" err="1">
                <a:solidFill>
                  <a:schemeClr val="accent4">
                    <a:lumMod val="75000"/>
                  </a:schemeClr>
                </a:solidFill>
              </a:rPr>
              <a:t>the</a:t>
            </a:r>
            <a:r>
              <a:rPr lang="sk-SK" sz="2000" dirty="0">
                <a:solidFill>
                  <a:schemeClr val="accent4">
                    <a:lumMod val="75000"/>
                  </a:schemeClr>
                </a:solidFill>
              </a:rPr>
              <a:t> </a:t>
            </a:r>
            <a:r>
              <a:rPr lang="sk-SK" sz="2000" dirty="0" err="1">
                <a:solidFill>
                  <a:schemeClr val="accent4">
                    <a:lumMod val="75000"/>
                  </a:schemeClr>
                </a:solidFill>
              </a:rPr>
              <a:t>first</a:t>
            </a:r>
            <a:r>
              <a:rPr lang="sk-SK" sz="2000" dirty="0">
                <a:solidFill>
                  <a:schemeClr val="accent4">
                    <a:lumMod val="75000"/>
                  </a:schemeClr>
                </a:solidFill>
              </a:rPr>
              <a:t> </a:t>
            </a:r>
            <a:r>
              <a:rPr lang="sk-SK" sz="2000" dirty="0" err="1">
                <a:solidFill>
                  <a:schemeClr val="accent4">
                    <a:lumMod val="75000"/>
                  </a:schemeClr>
                </a:solidFill>
              </a:rPr>
              <a:t>Christian</a:t>
            </a:r>
            <a:r>
              <a:rPr lang="sk-SK" sz="2000" dirty="0">
                <a:solidFill>
                  <a:schemeClr val="accent4">
                    <a:lumMod val="75000"/>
                  </a:schemeClr>
                </a:solidFill>
              </a:rPr>
              <a:t> </a:t>
            </a:r>
            <a:r>
              <a:rPr lang="sk-SK" sz="2000" dirty="0" err="1">
                <a:solidFill>
                  <a:schemeClr val="accent4">
                    <a:lumMod val="75000"/>
                  </a:schemeClr>
                </a:solidFill>
              </a:rPr>
              <a:t>church</a:t>
            </a:r>
            <a:r>
              <a:rPr lang="sk-SK" sz="2000" dirty="0">
                <a:solidFill>
                  <a:schemeClr val="accent4">
                    <a:lumMod val="75000"/>
                  </a:schemeClr>
                </a:solidFill>
              </a:rPr>
              <a:t> in Nitra to </a:t>
            </a:r>
            <a:r>
              <a:rPr lang="sk-SK" sz="2000" dirty="0" err="1">
                <a:solidFill>
                  <a:schemeClr val="accent4">
                    <a:lumMod val="75000"/>
                  </a:schemeClr>
                </a:solidFill>
              </a:rPr>
              <a:t>be</a:t>
            </a:r>
            <a:r>
              <a:rPr lang="sk-SK" sz="2000" dirty="0">
                <a:solidFill>
                  <a:schemeClr val="accent4">
                    <a:lumMod val="75000"/>
                  </a:schemeClr>
                </a:solidFill>
              </a:rPr>
              <a:t> </a:t>
            </a:r>
            <a:r>
              <a:rPr lang="sk-SK" sz="2000" dirty="0" err="1">
                <a:solidFill>
                  <a:schemeClr val="accent4">
                    <a:lumMod val="75000"/>
                  </a:schemeClr>
                </a:solidFill>
              </a:rPr>
              <a:t>consecrated</a:t>
            </a:r>
            <a:r>
              <a:rPr lang="sk-SK" sz="2000" dirty="0">
                <a:solidFill>
                  <a:schemeClr val="accent4">
                    <a:lumMod val="75000"/>
                  </a:schemeClr>
                </a:solidFill>
              </a:rPr>
              <a:t>. </a:t>
            </a:r>
            <a:r>
              <a:rPr lang="sk-SK" sz="2000" dirty="0" err="1">
                <a:solidFill>
                  <a:schemeClr val="accent4">
                    <a:lumMod val="75000"/>
                  </a:schemeClr>
                </a:solidFill>
              </a:rPr>
              <a:t>This</a:t>
            </a:r>
            <a:r>
              <a:rPr lang="sk-SK" sz="2000" dirty="0">
                <a:solidFill>
                  <a:schemeClr val="accent4">
                    <a:lumMod val="75000"/>
                  </a:schemeClr>
                </a:solidFill>
              </a:rPr>
              <a:t> </a:t>
            </a:r>
            <a:r>
              <a:rPr lang="sk-SK" sz="2000" dirty="0" err="1">
                <a:solidFill>
                  <a:schemeClr val="accent4">
                    <a:lumMod val="75000"/>
                  </a:schemeClr>
                </a:solidFill>
              </a:rPr>
              <a:t>act</a:t>
            </a:r>
            <a:r>
              <a:rPr lang="sk-SK" sz="2000" dirty="0">
                <a:solidFill>
                  <a:schemeClr val="accent4">
                    <a:lumMod val="75000"/>
                  </a:schemeClr>
                </a:solidFill>
              </a:rPr>
              <a:t> </a:t>
            </a:r>
            <a:r>
              <a:rPr lang="sk-SK" sz="2000" dirty="0" err="1">
                <a:solidFill>
                  <a:schemeClr val="accent4">
                    <a:lumMod val="75000"/>
                  </a:schemeClr>
                </a:solidFill>
              </a:rPr>
              <a:t>was</a:t>
            </a:r>
            <a:r>
              <a:rPr lang="sk-SK" sz="2000" dirty="0">
                <a:solidFill>
                  <a:schemeClr val="accent4">
                    <a:lumMod val="75000"/>
                  </a:schemeClr>
                </a:solidFill>
              </a:rPr>
              <a:t> </a:t>
            </a:r>
            <a:r>
              <a:rPr lang="sk-SK" sz="2000" dirty="0" err="1">
                <a:solidFill>
                  <a:schemeClr val="accent4">
                    <a:lumMod val="75000"/>
                  </a:schemeClr>
                </a:solidFill>
              </a:rPr>
              <a:t>performed</a:t>
            </a:r>
            <a:r>
              <a:rPr lang="sk-SK" sz="2000" dirty="0">
                <a:solidFill>
                  <a:schemeClr val="accent4">
                    <a:lumMod val="75000"/>
                  </a:schemeClr>
                </a:solidFill>
              </a:rPr>
              <a:t> by </a:t>
            </a:r>
            <a:r>
              <a:rPr lang="sk-SK" sz="2000" dirty="0" err="1">
                <a:solidFill>
                  <a:schemeClr val="accent4">
                    <a:lumMod val="75000"/>
                  </a:schemeClr>
                </a:solidFill>
              </a:rPr>
              <a:t>Adalram</a:t>
            </a:r>
            <a:r>
              <a:rPr lang="sk-SK" sz="2000" dirty="0">
                <a:solidFill>
                  <a:schemeClr val="accent4">
                    <a:lumMod val="75000"/>
                  </a:schemeClr>
                </a:solidFill>
              </a:rPr>
              <a:t>, </a:t>
            </a:r>
            <a:r>
              <a:rPr lang="sk-SK" sz="2000" dirty="0" err="1">
                <a:solidFill>
                  <a:schemeClr val="accent4">
                    <a:lumMod val="75000"/>
                  </a:schemeClr>
                </a:solidFill>
              </a:rPr>
              <a:t>the</a:t>
            </a:r>
            <a:r>
              <a:rPr lang="sk-SK" sz="2000" dirty="0">
                <a:solidFill>
                  <a:schemeClr val="accent4">
                    <a:lumMod val="75000"/>
                  </a:schemeClr>
                </a:solidFill>
              </a:rPr>
              <a:t> </a:t>
            </a:r>
            <a:r>
              <a:rPr lang="sk-SK" sz="2000" dirty="0" err="1">
                <a:solidFill>
                  <a:schemeClr val="accent4">
                    <a:lumMod val="75000"/>
                  </a:schemeClr>
                </a:solidFill>
              </a:rPr>
              <a:t>Archbishop</a:t>
            </a:r>
            <a:r>
              <a:rPr lang="sk-SK" sz="2000" dirty="0">
                <a:solidFill>
                  <a:schemeClr val="accent4">
                    <a:lumMod val="75000"/>
                  </a:schemeClr>
                </a:solidFill>
              </a:rPr>
              <a:t> </a:t>
            </a:r>
            <a:r>
              <a:rPr lang="sk-SK" sz="2000" dirty="0" err="1">
                <a:solidFill>
                  <a:schemeClr val="accent4">
                    <a:lumMod val="75000"/>
                  </a:schemeClr>
                </a:solidFill>
              </a:rPr>
              <a:t>of</a:t>
            </a:r>
            <a:r>
              <a:rPr lang="sk-SK" sz="2000" dirty="0">
                <a:solidFill>
                  <a:schemeClr val="accent4">
                    <a:lumMod val="75000"/>
                  </a:schemeClr>
                </a:solidFill>
              </a:rPr>
              <a:t> Salzburg</a:t>
            </a:r>
            <a:r>
              <a:rPr lang="sk-SK" sz="2000" dirty="0" smtClean="0">
                <a:solidFill>
                  <a:schemeClr val="accent4">
                    <a:lumMod val="75000"/>
                  </a:schemeClr>
                </a:solidFill>
              </a:rPr>
              <a:t>.</a:t>
            </a:r>
          </a:p>
          <a:p>
            <a:pPr>
              <a:buNone/>
            </a:pPr>
            <a:r>
              <a:rPr lang="sk-SK" sz="2000" dirty="0" smtClean="0">
                <a:solidFill>
                  <a:schemeClr val="accent4">
                    <a:lumMod val="75000"/>
                  </a:schemeClr>
                </a:solidFill>
              </a:rPr>
              <a:t>     </a:t>
            </a:r>
            <a:r>
              <a:rPr lang="sk-SK" sz="2000" dirty="0" err="1">
                <a:solidFill>
                  <a:schemeClr val="accent4">
                    <a:lumMod val="75000"/>
                  </a:schemeClr>
                </a:solidFill>
              </a:rPr>
              <a:t>The</a:t>
            </a:r>
            <a:r>
              <a:rPr lang="sk-SK" sz="2000" dirty="0">
                <a:solidFill>
                  <a:schemeClr val="accent4">
                    <a:lumMod val="75000"/>
                  </a:schemeClr>
                </a:solidFill>
              </a:rPr>
              <a:t> Pribina </a:t>
            </a:r>
            <a:r>
              <a:rPr lang="sk-SK" sz="2000" dirty="0" err="1">
                <a:solidFill>
                  <a:schemeClr val="accent4">
                    <a:lumMod val="75000"/>
                  </a:schemeClr>
                </a:solidFill>
              </a:rPr>
              <a:t>church</a:t>
            </a:r>
            <a:r>
              <a:rPr lang="sk-SK" sz="2000" dirty="0">
                <a:solidFill>
                  <a:schemeClr val="accent4">
                    <a:lumMod val="75000"/>
                  </a:schemeClr>
                </a:solidFill>
              </a:rPr>
              <a:t> </a:t>
            </a:r>
            <a:r>
              <a:rPr lang="sk-SK" sz="2000" dirty="0" err="1">
                <a:solidFill>
                  <a:schemeClr val="accent4">
                    <a:lumMod val="75000"/>
                  </a:schemeClr>
                </a:solidFill>
              </a:rPr>
              <a:t>is</a:t>
            </a:r>
            <a:r>
              <a:rPr lang="sk-SK" sz="2000" dirty="0">
                <a:solidFill>
                  <a:schemeClr val="accent4">
                    <a:lumMod val="75000"/>
                  </a:schemeClr>
                </a:solidFill>
              </a:rPr>
              <a:t> </a:t>
            </a:r>
            <a:r>
              <a:rPr lang="sk-SK" sz="2000" dirty="0" err="1">
                <a:solidFill>
                  <a:schemeClr val="accent4">
                    <a:lumMod val="75000"/>
                  </a:schemeClr>
                </a:solidFill>
              </a:rPr>
              <a:t>the</a:t>
            </a:r>
            <a:r>
              <a:rPr lang="sk-SK" sz="2000" dirty="0">
                <a:solidFill>
                  <a:schemeClr val="accent4">
                    <a:lumMod val="75000"/>
                  </a:schemeClr>
                </a:solidFill>
              </a:rPr>
              <a:t> </a:t>
            </a:r>
            <a:r>
              <a:rPr lang="sk-SK" sz="2000" dirty="0" err="1">
                <a:solidFill>
                  <a:schemeClr val="accent4">
                    <a:lumMod val="75000"/>
                  </a:schemeClr>
                </a:solidFill>
              </a:rPr>
              <a:t>first</a:t>
            </a:r>
            <a:r>
              <a:rPr lang="sk-SK" sz="2000" dirty="0">
                <a:solidFill>
                  <a:schemeClr val="accent4">
                    <a:lumMod val="75000"/>
                  </a:schemeClr>
                </a:solidFill>
              </a:rPr>
              <a:t> </a:t>
            </a:r>
            <a:r>
              <a:rPr lang="sk-SK" sz="2000" dirty="0" err="1">
                <a:solidFill>
                  <a:schemeClr val="accent4">
                    <a:lumMod val="75000"/>
                  </a:schemeClr>
                </a:solidFill>
              </a:rPr>
              <a:t>historically</a:t>
            </a:r>
            <a:r>
              <a:rPr lang="sk-SK" sz="2000" dirty="0">
                <a:solidFill>
                  <a:schemeClr val="accent4">
                    <a:lumMod val="75000"/>
                  </a:schemeClr>
                </a:solidFill>
              </a:rPr>
              <a:t> </a:t>
            </a:r>
            <a:r>
              <a:rPr lang="sk-SK" sz="2000" dirty="0" err="1">
                <a:solidFill>
                  <a:schemeClr val="accent4">
                    <a:lumMod val="75000"/>
                  </a:schemeClr>
                </a:solidFill>
              </a:rPr>
              <a:t>documented</a:t>
            </a:r>
            <a:r>
              <a:rPr lang="sk-SK" sz="2000" dirty="0">
                <a:solidFill>
                  <a:schemeClr val="accent4">
                    <a:lumMod val="75000"/>
                  </a:schemeClr>
                </a:solidFill>
              </a:rPr>
              <a:t> </a:t>
            </a:r>
            <a:r>
              <a:rPr lang="sk-SK" sz="2000" dirty="0" err="1">
                <a:solidFill>
                  <a:schemeClr val="accent4">
                    <a:lumMod val="75000"/>
                  </a:schemeClr>
                </a:solidFill>
              </a:rPr>
              <a:t>witness</a:t>
            </a:r>
            <a:r>
              <a:rPr lang="sk-SK" sz="2000" dirty="0">
                <a:solidFill>
                  <a:schemeClr val="accent4">
                    <a:lumMod val="75000"/>
                  </a:schemeClr>
                </a:solidFill>
              </a:rPr>
              <a:t> to </a:t>
            </a:r>
            <a:r>
              <a:rPr lang="sk-SK" sz="2000" dirty="0" err="1">
                <a:solidFill>
                  <a:schemeClr val="accent4">
                    <a:lumMod val="75000"/>
                  </a:schemeClr>
                </a:solidFill>
              </a:rPr>
              <a:t>the</a:t>
            </a:r>
            <a:r>
              <a:rPr lang="sk-SK" sz="2000" dirty="0">
                <a:solidFill>
                  <a:schemeClr val="accent4">
                    <a:lumMod val="75000"/>
                  </a:schemeClr>
                </a:solidFill>
              </a:rPr>
              <a:t> </a:t>
            </a:r>
            <a:r>
              <a:rPr lang="sk-SK" sz="2000" dirty="0" err="1">
                <a:solidFill>
                  <a:schemeClr val="accent4">
                    <a:lumMod val="75000"/>
                  </a:schemeClr>
                </a:solidFill>
              </a:rPr>
              <a:t>Christianity</a:t>
            </a:r>
            <a:r>
              <a:rPr lang="sk-SK" sz="2000" dirty="0">
                <a:solidFill>
                  <a:schemeClr val="accent4">
                    <a:lumMod val="75000"/>
                  </a:schemeClr>
                </a:solidFill>
              </a:rPr>
              <a:t> </a:t>
            </a:r>
            <a:r>
              <a:rPr lang="sk-SK" sz="2000" dirty="0" err="1">
                <a:solidFill>
                  <a:schemeClr val="accent4">
                    <a:lumMod val="75000"/>
                  </a:schemeClr>
                </a:solidFill>
              </a:rPr>
              <a:t>of</a:t>
            </a:r>
            <a:r>
              <a:rPr lang="sk-SK" sz="2000" dirty="0">
                <a:solidFill>
                  <a:schemeClr val="accent4">
                    <a:lumMod val="75000"/>
                  </a:schemeClr>
                </a:solidFill>
              </a:rPr>
              <a:t> </a:t>
            </a:r>
            <a:r>
              <a:rPr lang="sk-SK" sz="2000" dirty="0" err="1">
                <a:solidFill>
                  <a:schemeClr val="accent4">
                    <a:lumMod val="75000"/>
                  </a:schemeClr>
                </a:solidFill>
              </a:rPr>
              <a:t>the</a:t>
            </a:r>
            <a:r>
              <a:rPr lang="sk-SK" sz="2000" dirty="0">
                <a:solidFill>
                  <a:schemeClr val="accent4">
                    <a:lumMod val="75000"/>
                  </a:schemeClr>
                </a:solidFill>
              </a:rPr>
              <a:t> </a:t>
            </a:r>
            <a:r>
              <a:rPr lang="sk-SK" sz="2000" dirty="0" err="1">
                <a:solidFill>
                  <a:schemeClr val="accent4">
                    <a:lumMod val="75000"/>
                  </a:schemeClr>
                </a:solidFill>
              </a:rPr>
              <a:t>Slavs</a:t>
            </a:r>
            <a:r>
              <a:rPr lang="sk-SK" sz="2000" dirty="0">
                <a:solidFill>
                  <a:schemeClr val="accent4">
                    <a:lumMod val="75000"/>
                  </a:schemeClr>
                </a:solidFill>
              </a:rPr>
              <a:t> on </a:t>
            </a:r>
            <a:r>
              <a:rPr lang="sk-SK" sz="2000" dirty="0" err="1">
                <a:solidFill>
                  <a:schemeClr val="accent4">
                    <a:lumMod val="75000"/>
                  </a:schemeClr>
                </a:solidFill>
              </a:rPr>
              <a:t>the</a:t>
            </a:r>
            <a:r>
              <a:rPr lang="sk-SK" sz="2000" dirty="0">
                <a:solidFill>
                  <a:schemeClr val="accent4">
                    <a:lumMod val="75000"/>
                  </a:schemeClr>
                </a:solidFill>
              </a:rPr>
              <a:t> </a:t>
            </a:r>
            <a:r>
              <a:rPr lang="sk-SK" sz="2000" dirty="0" err="1">
                <a:solidFill>
                  <a:schemeClr val="accent4">
                    <a:lumMod val="75000"/>
                  </a:schemeClr>
                </a:solidFill>
              </a:rPr>
              <a:t>territory</a:t>
            </a:r>
            <a:r>
              <a:rPr lang="sk-SK" sz="2000" dirty="0">
                <a:solidFill>
                  <a:schemeClr val="accent4">
                    <a:lumMod val="75000"/>
                  </a:schemeClr>
                </a:solidFill>
              </a:rPr>
              <a:t> </a:t>
            </a:r>
            <a:r>
              <a:rPr lang="sk-SK" sz="2000" dirty="0" err="1">
                <a:solidFill>
                  <a:schemeClr val="accent4">
                    <a:lumMod val="75000"/>
                  </a:schemeClr>
                </a:solidFill>
              </a:rPr>
              <a:t>of</a:t>
            </a:r>
            <a:r>
              <a:rPr lang="sk-SK" sz="2000" dirty="0">
                <a:solidFill>
                  <a:schemeClr val="accent4">
                    <a:lumMod val="75000"/>
                  </a:schemeClr>
                </a:solidFill>
              </a:rPr>
              <a:t> Slovakia. </a:t>
            </a:r>
            <a:r>
              <a:rPr lang="sk-SK" sz="2000" dirty="0" err="1">
                <a:solidFill>
                  <a:schemeClr val="accent4">
                    <a:lumMod val="75000"/>
                  </a:schemeClr>
                </a:solidFill>
              </a:rPr>
              <a:t>This</a:t>
            </a:r>
            <a:r>
              <a:rPr lang="sk-SK" sz="2000" dirty="0">
                <a:solidFill>
                  <a:schemeClr val="accent4">
                    <a:lumMod val="75000"/>
                  </a:schemeClr>
                </a:solidFill>
              </a:rPr>
              <a:t> </a:t>
            </a:r>
            <a:r>
              <a:rPr lang="sk-SK" sz="2000" dirty="0" err="1">
                <a:solidFill>
                  <a:schemeClr val="accent4">
                    <a:lumMod val="75000"/>
                  </a:schemeClr>
                </a:solidFill>
              </a:rPr>
              <a:t>great</a:t>
            </a:r>
            <a:r>
              <a:rPr lang="sk-SK" sz="2000" dirty="0">
                <a:solidFill>
                  <a:schemeClr val="accent4">
                    <a:lumMod val="75000"/>
                  </a:schemeClr>
                </a:solidFill>
              </a:rPr>
              <a:t> </a:t>
            </a:r>
            <a:r>
              <a:rPr lang="sk-SK" sz="2000" dirty="0" err="1">
                <a:solidFill>
                  <a:schemeClr val="accent4">
                    <a:lumMod val="75000"/>
                  </a:schemeClr>
                </a:solidFill>
              </a:rPr>
              <a:t>events</a:t>
            </a:r>
            <a:r>
              <a:rPr lang="sk-SK" sz="2000" dirty="0">
                <a:solidFill>
                  <a:schemeClr val="accent4">
                    <a:lumMod val="75000"/>
                  </a:schemeClr>
                </a:solidFill>
              </a:rPr>
              <a:t> </a:t>
            </a:r>
            <a:r>
              <a:rPr lang="sk-SK" sz="2000" dirty="0" err="1">
                <a:solidFill>
                  <a:schemeClr val="accent4">
                    <a:lumMod val="75000"/>
                  </a:schemeClr>
                </a:solidFill>
              </a:rPr>
              <a:t>is</a:t>
            </a:r>
            <a:r>
              <a:rPr lang="sk-SK" sz="2000" dirty="0">
                <a:solidFill>
                  <a:schemeClr val="accent4">
                    <a:lumMod val="75000"/>
                  </a:schemeClr>
                </a:solidFill>
              </a:rPr>
              <a:t> </a:t>
            </a:r>
            <a:r>
              <a:rPr lang="sk-SK" sz="2000" dirty="0" err="1">
                <a:solidFill>
                  <a:schemeClr val="accent4">
                    <a:lumMod val="75000"/>
                  </a:schemeClr>
                </a:solidFill>
              </a:rPr>
              <a:t>mentioned</a:t>
            </a:r>
            <a:r>
              <a:rPr lang="sk-SK" sz="2000" dirty="0">
                <a:solidFill>
                  <a:schemeClr val="accent4">
                    <a:lumMod val="75000"/>
                  </a:schemeClr>
                </a:solidFill>
              </a:rPr>
              <a:t> in a </a:t>
            </a:r>
            <a:r>
              <a:rPr lang="sk-SK" sz="2000" dirty="0" err="1">
                <a:solidFill>
                  <a:schemeClr val="accent4">
                    <a:lumMod val="75000"/>
                  </a:schemeClr>
                </a:solidFill>
              </a:rPr>
              <a:t>document</a:t>
            </a:r>
            <a:r>
              <a:rPr lang="sk-SK" sz="2000" dirty="0">
                <a:solidFill>
                  <a:schemeClr val="accent4">
                    <a:lumMod val="75000"/>
                  </a:schemeClr>
                </a:solidFill>
              </a:rPr>
              <a:t> "</a:t>
            </a:r>
            <a:r>
              <a:rPr lang="sk-SK" sz="2000" dirty="0" err="1">
                <a:solidFill>
                  <a:schemeClr val="accent4">
                    <a:lumMod val="75000"/>
                  </a:schemeClr>
                </a:solidFill>
              </a:rPr>
              <a:t>Conversione</a:t>
            </a:r>
            <a:r>
              <a:rPr lang="sk-SK" sz="2000" dirty="0">
                <a:solidFill>
                  <a:schemeClr val="accent4">
                    <a:lumMod val="75000"/>
                  </a:schemeClr>
                </a:solidFill>
              </a:rPr>
              <a:t> </a:t>
            </a:r>
            <a:r>
              <a:rPr lang="sk-SK" sz="2000" dirty="0" err="1">
                <a:solidFill>
                  <a:schemeClr val="accent4">
                    <a:lumMod val="75000"/>
                  </a:schemeClr>
                </a:solidFill>
              </a:rPr>
              <a:t>Bagoariorum</a:t>
            </a:r>
            <a:r>
              <a:rPr lang="sk-SK" sz="2000" dirty="0">
                <a:solidFill>
                  <a:schemeClr val="accent4">
                    <a:lumMod val="75000"/>
                  </a:schemeClr>
                </a:solidFill>
              </a:rPr>
              <a:t> </a:t>
            </a:r>
            <a:r>
              <a:rPr lang="sk-SK" sz="2000" dirty="0" err="1">
                <a:solidFill>
                  <a:schemeClr val="accent4">
                    <a:lumMod val="75000"/>
                  </a:schemeClr>
                </a:solidFill>
              </a:rPr>
              <a:t>et</a:t>
            </a:r>
            <a:r>
              <a:rPr lang="sk-SK" sz="2000" dirty="0">
                <a:solidFill>
                  <a:schemeClr val="accent4">
                    <a:lumMod val="75000"/>
                  </a:schemeClr>
                </a:solidFill>
              </a:rPr>
              <a:t> </a:t>
            </a:r>
            <a:r>
              <a:rPr lang="sk-SK" sz="2000" dirty="0" err="1">
                <a:solidFill>
                  <a:schemeClr val="accent4">
                    <a:lumMod val="75000"/>
                  </a:schemeClr>
                </a:solidFill>
              </a:rPr>
              <a:t>Carantanorum</a:t>
            </a:r>
            <a:r>
              <a:rPr lang="sk-SK" sz="2000" dirty="0">
                <a:solidFill>
                  <a:schemeClr val="accent4">
                    <a:lumMod val="75000"/>
                  </a:schemeClr>
                </a:solidFill>
              </a:rPr>
              <a:t>" </a:t>
            </a:r>
            <a:r>
              <a:rPr lang="sk-SK" sz="2000" dirty="0" err="1">
                <a:solidFill>
                  <a:schemeClr val="accent4">
                    <a:lumMod val="75000"/>
                  </a:schemeClr>
                </a:solidFill>
              </a:rPr>
              <a:t>dating</a:t>
            </a:r>
            <a:r>
              <a:rPr lang="sk-SK" sz="2000" dirty="0">
                <a:solidFill>
                  <a:schemeClr val="accent4">
                    <a:lumMod val="75000"/>
                  </a:schemeClr>
                </a:solidFill>
              </a:rPr>
              <a:t> </a:t>
            </a:r>
            <a:r>
              <a:rPr lang="sk-SK" sz="2000" dirty="0" err="1">
                <a:solidFill>
                  <a:schemeClr val="accent4">
                    <a:lumMod val="75000"/>
                  </a:schemeClr>
                </a:solidFill>
              </a:rPr>
              <a:t>back</a:t>
            </a:r>
            <a:r>
              <a:rPr lang="sk-SK" sz="2000" dirty="0">
                <a:solidFill>
                  <a:schemeClr val="accent4">
                    <a:lumMod val="75000"/>
                  </a:schemeClr>
                </a:solidFill>
              </a:rPr>
              <a:t> to 870-871. </a:t>
            </a:r>
            <a:br>
              <a:rPr lang="sk-SK" sz="2000" dirty="0">
                <a:solidFill>
                  <a:schemeClr val="accent4">
                    <a:lumMod val="75000"/>
                  </a:schemeClr>
                </a:solidFill>
              </a:rPr>
            </a:br>
            <a:r>
              <a:rPr lang="sk-SK" sz="2000" dirty="0">
                <a:solidFill>
                  <a:schemeClr val="accent4">
                    <a:lumMod val="75000"/>
                  </a:schemeClr>
                </a:solidFill>
              </a:rPr>
              <a:t>In </a:t>
            </a:r>
            <a:r>
              <a:rPr lang="sk-SK" sz="2000" dirty="0" err="1">
                <a:solidFill>
                  <a:schemeClr val="accent4">
                    <a:lumMod val="75000"/>
                  </a:schemeClr>
                </a:solidFill>
              </a:rPr>
              <a:t>its</a:t>
            </a:r>
            <a:r>
              <a:rPr lang="sk-SK" sz="2000" dirty="0">
                <a:solidFill>
                  <a:schemeClr val="accent4">
                    <a:lumMod val="75000"/>
                  </a:schemeClr>
                </a:solidFill>
              </a:rPr>
              <a:t> </a:t>
            </a:r>
            <a:r>
              <a:rPr lang="sk-SK" sz="2000" dirty="0" err="1">
                <a:solidFill>
                  <a:schemeClr val="accent4">
                    <a:lumMod val="75000"/>
                  </a:schemeClr>
                </a:solidFill>
              </a:rPr>
              <a:t>later</a:t>
            </a:r>
            <a:r>
              <a:rPr lang="sk-SK" sz="2000" dirty="0">
                <a:solidFill>
                  <a:schemeClr val="accent4">
                    <a:lumMod val="75000"/>
                  </a:schemeClr>
                </a:solidFill>
              </a:rPr>
              <a:t> </a:t>
            </a:r>
            <a:r>
              <a:rPr lang="sk-SK" sz="2000" dirty="0" err="1">
                <a:solidFill>
                  <a:schemeClr val="accent4">
                    <a:lumMod val="75000"/>
                  </a:schemeClr>
                </a:solidFill>
              </a:rPr>
              <a:t>development</a:t>
            </a:r>
            <a:r>
              <a:rPr lang="sk-SK" sz="2000" dirty="0">
                <a:solidFill>
                  <a:schemeClr val="accent4">
                    <a:lumMod val="75000"/>
                  </a:schemeClr>
                </a:solidFill>
              </a:rPr>
              <a:t>, </a:t>
            </a:r>
            <a:r>
              <a:rPr lang="sk-SK" sz="2000" dirty="0" err="1">
                <a:solidFill>
                  <a:schemeClr val="accent4">
                    <a:lumMod val="75000"/>
                  </a:schemeClr>
                </a:solidFill>
              </a:rPr>
              <a:t>the</a:t>
            </a:r>
            <a:r>
              <a:rPr lang="sk-SK" sz="2000" dirty="0">
                <a:solidFill>
                  <a:schemeClr val="accent4">
                    <a:lumMod val="75000"/>
                  </a:schemeClr>
                </a:solidFill>
              </a:rPr>
              <a:t> Nitra </a:t>
            </a:r>
            <a:r>
              <a:rPr lang="sk-SK" sz="2000" dirty="0" err="1">
                <a:solidFill>
                  <a:schemeClr val="accent4">
                    <a:lumMod val="75000"/>
                  </a:schemeClr>
                </a:solidFill>
              </a:rPr>
              <a:t>principality</a:t>
            </a:r>
            <a:r>
              <a:rPr lang="sk-SK" sz="2000" dirty="0">
                <a:solidFill>
                  <a:schemeClr val="accent4">
                    <a:lumMod val="75000"/>
                  </a:schemeClr>
                </a:solidFill>
              </a:rPr>
              <a:t> </a:t>
            </a:r>
            <a:r>
              <a:rPr lang="sk-SK" sz="2000" dirty="0" err="1">
                <a:solidFill>
                  <a:schemeClr val="accent4">
                    <a:lumMod val="75000"/>
                  </a:schemeClr>
                </a:solidFill>
              </a:rPr>
              <a:t>was</a:t>
            </a:r>
            <a:r>
              <a:rPr lang="sk-SK" sz="2000" dirty="0">
                <a:solidFill>
                  <a:schemeClr val="accent4">
                    <a:lumMod val="75000"/>
                  </a:schemeClr>
                </a:solidFill>
              </a:rPr>
              <a:t> </a:t>
            </a:r>
            <a:r>
              <a:rPr lang="sk-SK" sz="2000" dirty="0" err="1">
                <a:solidFill>
                  <a:schemeClr val="accent4">
                    <a:lumMod val="75000"/>
                  </a:schemeClr>
                </a:solidFill>
              </a:rPr>
              <a:t>forcibly</a:t>
            </a:r>
            <a:r>
              <a:rPr lang="sk-SK" sz="2000" dirty="0">
                <a:solidFill>
                  <a:schemeClr val="accent4">
                    <a:lumMod val="75000"/>
                  </a:schemeClr>
                </a:solidFill>
              </a:rPr>
              <a:t> </a:t>
            </a:r>
            <a:r>
              <a:rPr lang="sk-SK" sz="2000" dirty="0" err="1">
                <a:solidFill>
                  <a:schemeClr val="accent4">
                    <a:lumMod val="75000"/>
                  </a:schemeClr>
                </a:solidFill>
              </a:rPr>
              <a:t>annexed</a:t>
            </a:r>
            <a:r>
              <a:rPr lang="sk-SK" sz="2000" dirty="0">
                <a:solidFill>
                  <a:schemeClr val="accent4">
                    <a:lumMod val="75000"/>
                  </a:schemeClr>
                </a:solidFill>
              </a:rPr>
              <a:t> by </a:t>
            </a:r>
            <a:r>
              <a:rPr lang="sk-SK" sz="2000" dirty="0" err="1">
                <a:solidFill>
                  <a:schemeClr val="accent4">
                    <a:lumMod val="75000"/>
                  </a:schemeClr>
                </a:solidFill>
              </a:rPr>
              <a:t>Mojmir</a:t>
            </a:r>
            <a:r>
              <a:rPr lang="sk-SK" sz="2000" dirty="0">
                <a:solidFill>
                  <a:schemeClr val="accent4">
                    <a:lumMod val="75000"/>
                  </a:schemeClr>
                </a:solidFill>
              </a:rPr>
              <a:t> to </a:t>
            </a:r>
            <a:r>
              <a:rPr lang="sk-SK" sz="2000" dirty="0" err="1">
                <a:solidFill>
                  <a:schemeClr val="accent4">
                    <a:lumMod val="75000"/>
                  </a:schemeClr>
                </a:solidFill>
              </a:rPr>
              <a:t>the</a:t>
            </a:r>
            <a:r>
              <a:rPr lang="sk-SK" sz="2000" dirty="0">
                <a:solidFill>
                  <a:schemeClr val="accent4">
                    <a:lumMod val="75000"/>
                  </a:schemeClr>
                </a:solidFill>
              </a:rPr>
              <a:t> Moravian </a:t>
            </a:r>
            <a:r>
              <a:rPr lang="sk-SK" sz="2000" dirty="0" err="1">
                <a:solidFill>
                  <a:schemeClr val="accent4">
                    <a:lumMod val="75000"/>
                  </a:schemeClr>
                </a:solidFill>
              </a:rPr>
              <a:t>principality</a:t>
            </a:r>
            <a:r>
              <a:rPr lang="sk-SK" sz="2000" dirty="0">
                <a:solidFill>
                  <a:schemeClr val="accent4">
                    <a:lumMod val="75000"/>
                  </a:schemeClr>
                </a:solidFill>
              </a:rPr>
              <a:t> in </a:t>
            </a:r>
            <a:r>
              <a:rPr lang="sk-SK" sz="2000" dirty="0" err="1">
                <a:solidFill>
                  <a:schemeClr val="accent4">
                    <a:lumMod val="75000"/>
                  </a:schemeClr>
                </a:solidFill>
              </a:rPr>
              <a:t>about</a:t>
            </a:r>
            <a:r>
              <a:rPr lang="sk-SK" sz="2000" dirty="0">
                <a:solidFill>
                  <a:schemeClr val="accent4">
                    <a:lumMod val="75000"/>
                  </a:schemeClr>
                </a:solidFill>
              </a:rPr>
              <a:t> 833, and a new state entity </a:t>
            </a:r>
            <a:r>
              <a:rPr lang="sk-SK" sz="2000" dirty="0" err="1">
                <a:solidFill>
                  <a:schemeClr val="accent4">
                    <a:lumMod val="75000"/>
                  </a:schemeClr>
                </a:solidFill>
              </a:rPr>
              <a:t>was</a:t>
            </a:r>
            <a:r>
              <a:rPr lang="sk-SK" sz="2000" dirty="0">
                <a:solidFill>
                  <a:schemeClr val="accent4">
                    <a:lumMod val="75000"/>
                  </a:schemeClr>
                </a:solidFill>
              </a:rPr>
              <a:t> </a:t>
            </a:r>
            <a:r>
              <a:rPr lang="sk-SK" sz="2000" dirty="0" err="1">
                <a:solidFill>
                  <a:schemeClr val="accent4">
                    <a:lumMod val="75000"/>
                  </a:schemeClr>
                </a:solidFill>
              </a:rPr>
              <a:t>formed</a:t>
            </a:r>
            <a:r>
              <a:rPr lang="sk-SK" sz="2000" dirty="0">
                <a:solidFill>
                  <a:schemeClr val="accent4">
                    <a:lumMod val="75000"/>
                  </a:schemeClr>
                </a:solidFill>
              </a:rPr>
              <a:t> </a:t>
            </a:r>
            <a:r>
              <a:rPr lang="sk-SK" sz="2000" dirty="0" err="1">
                <a:solidFill>
                  <a:schemeClr val="accent4">
                    <a:lumMod val="75000"/>
                  </a:schemeClr>
                </a:solidFill>
              </a:rPr>
              <a:t>which</a:t>
            </a:r>
            <a:r>
              <a:rPr lang="sk-SK" sz="2000" dirty="0">
                <a:solidFill>
                  <a:schemeClr val="accent4">
                    <a:lumMod val="75000"/>
                  </a:schemeClr>
                </a:solidFill>
              </a:rPr>
              <a:t> </a:t>
            </a:r>
            <a:r>
              <a:rPr lang="sk-SK" sz="2000" dirty="0" err="1">
                <a:solidFill>
                  <a:schemeClr val="accent4">
                    <a:lumMod val="75000"/>
                  </a:schemeClr>
                </a:solidFill>
              </a:rPr>
              <a:t>is</a:t>
            </a:r>
            <a:r>
              <a:rPr lang="sk-SK" sz="2000" dirty="0">
                <a:solidFill>
                  <a:schemeClr val="accent4">
                    <a:lumMod val="75000"/>
                  </a:schemeClr>
                </a:solidFill>
              </a:rPr>
              <a:t> </a:t>
            </a:r>
            <a:r>
              <a:rPr lang="sk-SK" sz="2000" dirty="0" err="1">
                <a:solidFill>
                  <a:schemeClr val="accent4">
                    <a:lumMod val="75000"/>
                  </a:schemeClr>
                </a:solidFill>
              </a:rPr>
              <a:t>mentioned</a:t>
            </a:r>
            <a:r>
              <a:rPr lang="sk-SK" sz="2000" dirty="0">
                <a:solidFill>
                  <a:schemeClr val="accent4">
                    <a:lumMod val="75000"/>
                  </a:schemeClr>
                </a:solidFill>
              </a:rPr>
              <a:t> in </a:t>
            </a:r>
            <a:r>
              <a:rPr lang="sk-SK" sz="2000" dirty="0" err="1">
                <a:solidFill>
                  <a:schemeClr val="accent4">
                    <a:lumMod val="75000"/>
                  </a:schemeClr>
                </a:solidFill>
              </a:rPr>
              <a:t>sources</a:t>
            </a:r>
            <a:r>
              <a:rPr lang="sk-SK" sz="2000" dirty="0">
                <a:solidFill>
                  <a:schemeClr val="accent4">
                    <a:lumMod val="75000"/>
                  </a:schemeClr>
                </a:solidFill>
              </a:rPr>
              <a:t> </a:t>
            </a:r>
            <a:r>
              <a:rPr lang="sk-SK" sz="2000" dirty="0" err="1">
                <a:solidFill>
                  <a:schemeClr val="accent4">
                    <a:lumMod val="75000"/>
                  </a:schemeClr>
                </a:solidFill>
              </a:rPr>
              <a:t>under</a:t>
            </a:r>
            <a:r>
              <a:rPr lang="sk-SK" sz="2000" dirty="0">
                <a:solidFill>
                  <a:schemeClr val="accent4">
                    <a:lumMod val="75000"/>
                  </a:schemeClr>
                </a:solidFill>
              </a:rPr>
              <a:t> </a:t>
            </a:r>
            <a:r>
              <a:rPr lang="sk-SK" sz="2000" dirty="0" err="1">
                <a:solidFill>
                  <a:schemeClr val="accent4">
                    <a:lumMod val="75000"/>
                  </a:schemeClr>
                </a:solidFill>
              </a:rPr>
              <a:t>the</a:t>
            </a:r>
            <a:r>
              <a:rPr lang="sk-SK" sz="2000" dirty="0">
                <a:solidFill>
                  <a:schemeClr val="accent4">
                    <a:lumMod val="75000"/>
                  </a:schemeClr>
                </a:solidFill>
              </a:rPr>
              <a:t> </a:t>
            </a:r>
            <a:r>
              <a:rPr lang="sk-SK" sz="2000" dirty="0" err="1">
                <a:solidFill>
                  <a:schemeClr val="accent4">
                    <a:lumMod val="75000"/>
                  </a:schemeClr>
                </a:solidFill>
              </a:rPr>
              <a:t>name</a:t>
            </a:r>
            <a:r>
              <a:rPr lang="sk-SK" sz="2000" dirty="0">
                <a:solidFill>
                  <a:schemeClr val="accent4">
                    <a:lumMod val="75000"/>
                  </a:schemeClr>
                </a:solidFill>
              </a:rPr>
              <a:t> </a:t>
            </a:r>
            <a:r>
              <a:rPr lang="sk-SK" sz="2000" dirty="0" err="1">
                <a:solidFill>
                  <a:schemeClr val="accent4">
                    <a:lumMod val="75000"/>
                  </a:schemeClr>
                </a:solidFill>
              </a:rPr>
              <a:t>Great</a:t>
            </a:r>
            <a:r>
              <a:rPr lang="sk-SK" sz="2000" dirty="0">
                <a:solidFill>
                  <a:schemeClr val="accent4">
                    <a:lumMod val="75000"/>
                  </a:schemeClr>
                </a:solidFill>
              </a:rPr>
              <a:t> </a:t>
            </a:r>
            <a:r>
              <a:rPr lang="sk-SK" sz="2000" dirty="0" err="1">
                <a:solidFill>
                  <a:schemeClr val="accent4">
                    <a:lumMod val="75000"/>
                  </a:schemeClr>
                </a:solidFill>
              </a:rPr>
              <a:t>Moravia</a:t>
            </a:r>
            <a:r>
              <a:rPr lang="sk-SK" sz="2000" dirty="0">
                <a:solidFill>
                  <a:schemeClr val="accent4">
                    <a:lumMod val="75000"/>
                  </a:schemeClr>
                </a:solidFill>
              </a:rPr>
              <a:t>. </a:t>
            </a:r>
            <a:endParaRPr lang="sk-SK" sz="2000" dirty="0" smtClean="0">
              <a:solidFill>
                <a:schemeClr val="accent4">
                  <a:lumMod val="75000"/>
                </a:schemeClr>
              </a:solidFill>
            </a:endParaRPr>
          </a:p>
        </p:txBody>
      </p:sp>
      <p:pic>
        <p:nvPicPr>
          <p:cNvPr id="4" name="Obrázok 3" descr="Pribina%2C_Nitra_%282008%29.jpg"/>
          <p:cNvPicPr>
            <a:picLocks noChangeAspect="1"/>
          </p:cNvPicPr>
          <p:nvPr/>
        </p:nvPicPr>
        <p:blipFill>
          <a:blip r:embed="rId3" cstate="print"/>
          <a:stretch>
            <a:fillRect/>
          </a:stretch>
        </p:blipFill>
        <p:spPr>
          <a:xfrm>
            <a:off x="214282" y="1000108"/>
            <a:ext cx="3588875" cy="550072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0" y="428604"/>
            <a:ext cx="4643438" cy="6429396"/>
          </a:xfrm>
        </p:spPr>
        <p:txBody>
          <a:bodyPr>
            <a:normAutofit fontScale="70000" lnSpcReduction="20000"/>
          </a:bodyPr>
          <a:lstStyle/>
          <a:p>
            <a:r>
              <a:rPr lang="sk-SK" sz="4000" dirty="0" err="1" smtClean="0">
                <a:solidFill>
                  <a:schemeClr val="accent4">
                    <a:lumMod val="75000"/>
                  </a:schemeClr>
                </a:solidFill>
              </a:rPr>
              <a:t>Solun</a:t>
            </a:r>
            <a:r>
              <a:rPr lang="sk-SK" sz="4000" dirty="0" smtClean="0">
                <a:solidFill>
                  <a:schemeClr val="accent4">
                    <a:lumMod val="75000"/>
                  </a:schemeClr>
                </a:solidFill>
              </a:rPr>
              <a:t> </a:t>
            </a:r>
            <a:r>
              <a:rPr lang="sk-SK" sz="4000" dirty="0" err="1" smtClean="0">
                <a:solidFill>
                  <a:schemeClr val="accent4">
                    <a:lumMod val="75000"/>
                  </a:schemeClr>
                </a:solidFill>
              </a:rPr>
              <a:t>brothers</a:t>
            </a:r>
            <a:endParaRPr lang="sk-SK" sz="4000" dirty="0" smtClean="0">
              <a:solidFill>
                <a:schemeClr val="accent4">
                  <a:lumMod val="75000"/>
                </a:schemeClr>
              </a:solidFill>
            </a:endParaRPr>
          </a:p>
          <a:p>
            <a:pPr>
              <a:buNone/>
            </a:pPr>
            <a:r>
              <a:rPr lang="sk-SK" dirty="0" smtClean="0">
                <a:solidFill>
                  <a:schemeClr val="accent4">
                    <a:lumMod val="75000"/>
                  </a:schemeClr>
                </a:solidFill>
              </a:rPr>
              <a:t>     </a:t>
            </a:r>
            <a:r>
              <a:rPr lang="sk-SK" sz="3400" dirty="0" err="1" smtClean="0">
                <a:solidFill>
                  <a:schemeClr val="accent4">
                    <a:lumMod val="75000"/>
                  </a:schemeClr>
                </a:solidFill>
              </a:rPr>
              <a:t>After</a:t>
            </a:r>
            <a:r>
              <a:rPr lang="sk-SK" sz="3400" dirty="0" smtClean="0">
                <a:solidFill>
                  <a:schemeClr val="accent4">
                    <a:lumMod val="75000"/>
                  </a:schemeClr>
                </a:solidFill>
              </a:rPr>
              <a:t> </a:t>
            </a:r>
            <a:r>
              <a:rPr lang="sk-SK" sz="3400" dirty="0" err="1" smtClean="0">
                <a:solidFill>
                  <a:schemeClr val="accent4">
                    <a:lumMod val="75000"/>
                  </a:schemeClr>
                </a:solidFill>
              </a:rPr>
              <a:t>the</a:t>
            </a:r>
            <a:r>
              <a:rPr lang="sk-SK" sz="3400" dirty="0" smtClean="0">
                <a:solidFill>
                  <a:schemeClr val="accent4">
                    <a:lumMod val="75000"/>
                  </a:schemeClr>
                </a:solidFill>
              </a:rPr>
              <a:t> </a:t>
            </a:r>
            <a:r>
              <a:rPr lang="sk-SK" sz="3400" dirty="0" err="1" smtClean="0">
                <a:solidFill>
                  <a:schemeClr val="accent4">
                    <a:lumMod val="75000"/>
                  </a:schemeClr>
                </a:solidFill>
              </a:rPr>
              <a:t>dethronement</a:t>
            </a:r>
            <a:r>
              <a:rPr lang="sk-SK" sz="3400" dirty="0" smtClean="0">
                <a:solidFill>
                  <a:schemeClr val="accent4">
                    <a:lumMod val="75000"/>
                  </a:schemeClr>
                </a:solidFill>
              </a:rPr>
              <a:t> </a:t>
            </a:r>
            <a:r>
              <a:rPr lang="sk-SK" sz="3400" dirty="0" err="1" smtClean="0">
                <a:solidFill>
                  <a:schemeClr val="accent4">
                    <a:lumMod val="75000"/>
                  </a:schemeClr>
                </a:solidFill>
              </a:rPr>
              <a:t>of</a:t>
            </a:r>
            <a:r>
              <a:rPr lang="sk-SK" sz="3400" dirty="0" smtClean="0">
                <a:solidFill>
                  <a:schemeClr val="accent4">
                    <a:lumMod val="75000"/>
                  </a:schemeClr>
                </a:solidFill>
              </a:rPr>
              <a:t> </a:t>
            </a:r>
            <a:r>
              <a:rPr lang="sk-SK" sz="3400" dirty="0" err="1" smtClean="0">
                <a:solidFill>
                  <a:schemeClr val="accent4">
                    <a:lumMod val="75000"/>
                  </a:schemeClr>
                </a:solidFill>
              </a:rPr>
              <a:t>Mojmir</a:t>
            </a:r>
            <a:r>
              <a:rPr lang="sk-SK" sz="3400" dirty="0" smtClean="0">
                <a:solidFill>
                  <a:schemeClr val="accent4">
                    <a:lumMod val="75000"/>
                  </a:schemeClr>
                </a:solidFill>
              </a:rPr>
              <a:t>, Rastislav </a:t>
            </a:r>
            <a:r>
              <a:rPr lang="sk-SK" sz="3400" dirty="0" err="1" smtClean="0">
                <a:solidFill>
                  <a:schemeClr val="accent4">
                    <a:lumMod val="75000"/>
                  </a:schemeClr>
                </a:solidFill>
              </a:rPr>
              <a:t>became</a:t>
            </a:r>
            <a:r>
              <a:rPr lang="sk-SK" sz="3400" dirty="0" smtClean="0">
                <a:solidFill>
                  <a:schemeClr val="accent4">
                    <a:lumMod val="75000"/>
                  </a:schemeClr>
                </a:solidFill>
              </a:rPr>
              <a:t> </a:t>
            </a:r>
            <a:r>
              <a:rPr lang="sk-SK" sz="3400" dirty="0" err="1" smtClean="0">
                <a:solidFill>
                  <a:schemeClr val="accent4">
                    <a:lumMod val="75000"/>
                  </a:schemeClr>
                </a:solidFill>
              </a:rPr>
              <a:t>the</a:t>
            </a:r>
            <a:r>
              <a:rPr lang="sk-SK" sz="3400" dirty="0" smtClean="0">
                <a:solidFill>
                  <a:schemeClr val="accent4">
                    <a:lumMod val="75000"/>
                  </a:schemeClr>
                </a:solidFill>
              </a:rPr>
              <a:t> </a:t>
            </a:r>
            <a:r>
              <a:rPr lang="sk-SK" sz="3400" dirty="0" err="1" smtClean="0">
                <a:solidFill>
                  <a:schemeClr val="accent4">
                    <a:lumMod val="75000"/>
                  </a:schemeClr>
                </a:solidFill>
              </a:rPr>
              <a:t>ruler</a:t>
            </a:r>
            <a:r>
              <a:rPr lang="sk-SK" sz="3400" dirty="0" smtClean="0">
                <a:solidFill>
                  <a:schemeClr val="accent4">
                    <a:lumMod val="75000"/>
                  </a:schemeClr>
                </a:solidFill>
              </a:rPr>
              <a:t> </a:t>
            </a:r>
            <a:r>
              <a:rPr lang="sk-SK" sz="3400" dirty="0" err="1" smtClean="0">
                <a:solidFill>
                  <a:schemeClr val="accent4">
                    <a:lumMod val="75000"/>
                  </a:schemeClr>
                </a:solidFill>
              </a:rPr>
              <a:t>of</a:t>
            </a:r>
            <a:r>
              <a:rPr lang="sk-SK" sz="3400" dirty="0" smtClean="0">
                <a:solidFill>
                  <a:schemeClr val="accent4">
                    <a:lumMod val="75000"/>
                  </a:schemeClr>
                </a:solidFill>
              </a:rPr>
              <a:t> </a:t>
            </a:r>
            <a:r>
              <a:rPr lang="sk-SK" sz="3400" dirty="0" err="1" smtClean="0">
                <a:solidFill>
                  <a:schemeClr val="accent4">
                    <a:lumMod val="75000"/>
                  </a:schemeClr>
                </a:solidFill>
              </a:rPr>
              <a:t>Great</a:t>
            </a:r>
            <a:r>
              <a:rPr lang="sk-SK" sz="3400" dirty="0" smtClean="0">
                <a:solidFill>
                  <a:schemeClr val="accent4">
                    <a:lumMod val="75000"/>
                  </a:schemeClr>
                </a:solidFill>
              </a:rPr>
              <a:t> </a:t>
            </a:r>
            <a:r>
              <a:rPr lang="sk-SK" sz="3400" dirty="0" err="1" smtClean="0">
                <a:solidFill>
                  <a:schemeClr val="accent4">
                    <a:lumMod val="75000"/>
                  </a:schemeClr>
                </a:solidFill>
              </a:rPr>
              <a:t>Moravia</a:t>
            </a:r>
            <a:r>
              <a:rPr lang="sk-SK" sz="3400" dirty="0" smtClean="0">
                <a:solidFill>
                  <a:schemeClr val="accent4">
                    <a:lumMod val="75000"/>
                  </a:schemeClr>
                </a:solidFill>
              </a:rPr>
              <a:t>. </a:t>
            </a:r>
            <a:r>
              <a:rPr lang="sk-SK" sz="3400" dirty="0" err="1" smtClean="0">
                <a:solidFill>
                  <a:schemeClr val="accent4">
                    <a:lumMod val="75000"/>
                  </a:schemeClr>
                </a:solidFill>
              </a:rPr>
              <a:t>His</a:t>
            </a:r>
            <a:r>
              <a:rPr lang="sk-SK" sz="3400" dirty="0" smtClean="0">
                <a:solidFill>
                  <a:schemeClr val="accent4">
                    <a:lumMod val="75000"/>
                  </a:schemeClr>
                </a:solidFill>
              </a:rPr>
              <a:t> </a:t>
            </a:r>
            <a:r>
              <a:rPr lang="sk-SK" sz="3400" dirty="0" err="1" smtClean="0">
                <a:solidFill>
                  <a:schemeClr val="accent4">
                    <a:lumMod val="75000"/>
                  </a:schemeClr>
                </a:solidFill>
              </a:rPr>
              <a:t>reign</a:t>
            </a:r>
            <a:r>
              <a:rPr lang="sk-SK" sz="3400" dirty="0" smtClean="0">
                <a:solidFill>
                  <a:schemeClr val="accent4">
                    <a:lumMod val="75000"/>
                  </a:schemeClr>
                </a:solidFill>
              </a:rPr>
              <a:t> </a:t>
            </a:r>
            <a:r>
              <a:rPr lang="sk-SK" sz="3400" dirty="0" err="1" smtClean="0">
                <a:solidFill>
                  <a:schemeClr val="accent4">
                    <a:lumMod val="75000"/>
                  </a:schemeClr>
                </a:solidFill>
              </a:rPr>
              <a:t>is</a:t>
            </a:r>
            <a:r>
              <a:rPr lang="sk-SK" sz="3400" dirty="0" smtClean="0">
                <a:solidFill>
                  <a:schemeClr val="accent4">
                    <a:lumMod val="75000"/>
                  </a:schemeClr>
                </a:solidFill>
              </a:rPr>
              <a:t> </a:t>
            </a:r>
            <a:r>
              <a:rPr lang="sk-SK" sz="3400" dirty="0" err="1" smtClean="0">
                <a:solidFill>
                  <a:schemeClr val="accent4">
                    <a:lumMod val="75000"/>
                  </a:schemeClr>
                </a:solidFill>
              </a:rPr>
              <a:t>connected</a:t>
            </a:r>
            <a:r>
              <a:rPr lang="sk-SK" sz="3400" dirty="0" smtClean="0">
                <a:solidFill>
                  <a:schemeClr val="accent4">
                    <a:lumMod val="75000"/>
                  </a:schemeClr>
                </a:solidFill>
              </a:rPr>
              <a:t> </a:t>
            </a:r>
            <a:r>
              <a:rPr lang="sk-SK" sz="3400" dirty="0" err="1" smtClean="0">
                <a:solidFill>
                  <a:schemeClr val="accent4">
                    <a:lumMod val="75000"/>
                  </a:schemeClr>
                </a:solidFill>
              </a:rPr>
              <a:t>with</a:t>
            </a:r>
            <a:r>
              <a:rPr lang="sk-SK" sz="3400" dirty="0" smtClean="0">
                <a:solidFill>
                  <a:schemeClr val="accent4">
                    <a:lumMod val="75000"/>
                  </a:schemeClr>
                </a:solidFill>
              </a:rPr>
              <a:t> a </a:t>
            </a:r>
            <a:r>
              <a:rPr lang="sk-SK" sz="3400" dirty="0" err="1" smtClean="0">
                <a:solidFill>
                  <a:schemeClr val="accent4">
                    <a:lumMod val="75000"/>
                  </a:schemeClr>
                </a:solidFill>
              </a:rPr>
              <a:t>very</a:t>
            </a:r>
            <a:r>
              <a:rPr lang="sk-SK" sz="3400" dirty="0" smtClean="0">
                <a:solidFill>
                  <a:schemeClr val="accent4">
                    <a:lumMod val="75000"/>
                  </a:schemeClr>
                </a:solidFill>
              </a:rPr>
              <a:t> </a:t>
            </a:r>
            <a:r>
              <a:rPr lang="sk-SK" sz="3400" dirty="0" err="1" smtClean="0">
                <a:solidFill>
                  <a:schemeClr val="accent4">
                    <a:lumMod val="75000"/>
                  </a:schemeClr>
                </a:solidFill>
              </a:rPr>
              <a:t>important</a:t>
            </a:r>
            <a:r>
              <a:rPr lang="sk-SK" sz="3400" dirty="0" smtClean="0">
                <a:solidFill>
                  <a:schemeClr val="accent4">
                    <a:lumMod val="75000"/>
                  </a:schemeClr>
                </a:solidFill>
              </a:rPr>
              <a:t> </a:t>
            </a:r>
            <a:r>
              <a:rPr lang="sk-SK" sz="3400" dirty="0" err="1" smtClean="0">
                <a:solidFill>
                  <a:schemeClr val="accent4">
                    <a:lumMod val="75000"/>
                  </a:schemeClr>
                </a:solidFill>
              </a:rPr>
              <a:t>event</a:t>
            </a:r>
            <a:r>
              <a:rPr lang="sk-SK" sz="3400" dirty="0" smtClean="0">
                <a:solidFill>
                  <a:schemeClr val="accent4">
                    <a:lumMod val="75000"/>
                  </a:schemeClr>
                </a:solidFill>
              </a:rPr>
              <a:t>, </a:t>
            </a:r>
            <a:r>
              <a:rPr lang="sk-SK" sz="3400" dirty="0" err="1" smtClean="0">
                <a:solidFill>
                  <a:schemeClr val="accent4">
                    <a:lumMod val="75000"/>
                  </a:schemeClr>
                </a:solidFill>
              </a:rPr>
              <a:t>namely</a:t>
            </a:r>
            <a:r>
              <a:rPr lang="sk-SK" sz="3400" dirty="0" smtClean="0">
                <a:solidFill>
                  <a:schemeClr val="accent4">
                    <a:lumMod val="75000"/>
                  </a:schemeClr>
                </a:solidFill>
              </a:rPr>
              <a:t> </a:t>
            </a:r>
            <a:r>
              <a:rPr lang="sk-SK" sz="3400" dirty="0" err="1" smtClean="0">
                <a:solidFill>
                  <a:schemeClr val="accent4">
                    <a:lumMod val="75000"/>
                  </a:schemeClr>
                </a:solidFill>
              </a:rPr>
              <a:t>the</a:t>
            </a:r>
            <a:r>
              <a:rPr lang="sk-SK" sz="3400" dirty="0" smtClean="0">
                <a:solidFill>
                  <a:schemeClr val="accent4">
                    <a:lumMod val="75000"/>
                  </a:schemeClr>
                </a:solidFill>
              </a:rPr>
              <a:t> </a:t>
            </a:r>
            <a:r>
              <a:rPr lang="sk-SK" sz="3400" dirty="0" err="1" smtClean="0">
                <a:solidFill>
                  <a:schemeClr val="accent4">
                    <a:lumMod val="75000"/>
                  </a:schemeClr>
                </a:solidFill>
              </a:rPr>
              <a:t>comming</a:t>
            </a:r>
            <a:r>
              <a:rPr lang="sk-SK" sz="3400" dirty="0" smtClean="0">
                <a:solidFill>
                  <a:schemeClr val="accent4">
                    <a:lumMod val="75000"/>
                  </a:schemeClr>
                </a:solidFill>
              </a:rPr>
              <a:t> </a:t>
            </a:r>
            <a:r>
              <a:rPr lang="sk-SK" sz="3400" dirty="0" err="1" smtClean="0">
                <a:solidFill>
                  <a:schemeClr val="accent4">
                    <a:lumMod val="75000"/>
                  </a:schemeClr>
                </a:solidFill>
              </a:rPr>
              <a:t>of</a:t>
            </a:r>
            <a:r>
              <a:rPr lang="sk-SK" sz="3400" dirty="0" smtClean="0">
                <a:solidFill>
                  <a:schemeClr val="accent4">
                    <a:lumMod val="75000"/>
                  </a:schemeClr>
                </a:solidFill>
              </a:rPr>
              <a:t> </a:t>
            </a:r>
            <a:r>
              <a:rPr lang="sk-SK" sz="3400" dirty="0" err="1" smtClean="0">
                <a:solidFill>
                  <a:schemeClr val="accent4">
                    <a:lumMod val="75000"/>
                  </a:schemeClr>
                </a:solidFill>
              </a:rPr>
              <a:t>the</a:t>
            </a:r>
            <a:r>
              <a:rPr lang="sk-SK" sz="3400" dirty="0" smtClean="0">
                <a:solidFill>
                  <a:schemeClr val="accent4">
                    <a:lumMod val="75000"/>
                  </a:schemeClr>
                </a:solidFill>
              </a:rPr>
              <a:t> </a:t>
            </a:r>
            <a:r>
              <a:rPr lang="sk-SK" sz="3400" dirty="0" err="1" smtClean="0">
                <a:solidFill>
                  <a:schemeClr val="accent4">
                    <a:lumMod val="75000"/>
                  </a:schemeClr>
                </a:solidFill>
              </a:rPr>
              <a:t>Byzantine</a:t>
            </a:r>
            <a:r>
              <a:rPr lang="sk-SK" sz="3400" dirty="0" smtClean="0">
                <a:solidFill>
                  <a:schemeClr val="accent4">
                    <a:lumMod val="75000"/>
                  </a:schemeClr>
                </a:solidFill>
              </a:rPr>
              <a:t> </a:t>
            </a:r>
            <a:r>
              <a:rPr lang="sk-SK" sz="3400" dirty="0" err="1" smtClean="0">
                <a:solidFill>
                  <a:schemeClr val="accent4">
                    <a:lumMod val="75000"/>
                  </a:schemeClr>
                </a:solidFill>
              </a:rPr>
              <a:t>missionaries</a:t>
            </a:r>
            <a:r>
              <a:rPr lang="sk-SK" sz="3400" dirty="0" smtClean="0">
                <a:solidFill>
                  <a:schemeClr val="accent4">
                    <a:lumMod val="75000"/>
                  </a:schemeClr>
                </a:solidFill>
              </a:rPr>
              <a:t>, </a:t>
            </a:r>
            <a:r>
              <a:rPr lang="sk-SK" sz="3400" dirty="0" err="1" smtClean="0">
                <a:solidFill>
                  <a:schemeClr val="accent4">
                    <a:lumMod val="75000"/>
                  </a:schemeClr>
                </a:solidFill>
              </a:rPr>
              <a:t>Constantine-Cyril</a:t>
            </a:r>
            <a:r>
              <a:rPr lang="sk-SK" sz="3400" dirty="0" smtClean="0">
                <a:solidFill>
                  <a:schemeClr val="accent4">
                    <a:lumMod val="75000"/>
                  </a:schemeClr>
                </a:solidFill>
              </a:rPr>
              <a:t> and </a:t>
            </a:r>
            <a:r>
              <a:rPr lang="sk-SK" sz="3400" dirty="0" err="1" smtClean="0">
                <a:solidFill>
                  <a:schemeClr val="accent4">
                    <a:lumMod val="75000"/>
                  </a:schemeClr>
                </a:solidFill>
              </a:rPr>
              <a:t>Methodius</a:t>
            </a:r>
            <a:r>
              <a:rPr lang="sk-SK" sz="3400" dirty="0" smtClean="0">
                <a:solidFill>
                  <a:schemeClr val="accent4">
                    <a:lumMod val="75000"/>
                  </a:schemeClr>
                </a:solidFill>
              </a:rPr>
              <a:t>, in 863.</a:t>
            </a:r>
            <a:br>
              <a:rPr lang="sk-SK" sz="3400" dirty="0" smtClean="0">
                <a:solidFill>
                  <a:schemeClr val="accent4">
                    <a:lumMod val="75000"/>
                  </a:schemeClr>
                </a:solidFill>
              </a:rPr>
            </a:br>
            <a:r>
              <a:rPr lang="sk-SK" sz="3400" dirty="0" err="1" smtClean="0">
                <a:solidFill>
                  <a:schemeClr val="accent4">
                    <a:lumMod val="75000"/>
                  </a:schemeClr>
                </a:solidFill>
              </a:rPr>
              <a:t>Constantine-Cyril</a:t>
            </a:r>
            <a:r>
              <a:rPr lang="sk-SK" sz="3400" dirty="0" smtClean="0">
                <a:solidFill>
                  <a:schemeClr val="accent4">
                    <a:lumMod val="75000"/>
                  </a:schemeClr>
                </a:solidFill>
              </a:rPr>
              <a:t> </a:t>
            </a:r>
            <a:r>
              <a:rPr lang="sk-SK" sz="3400" dirty="0" err="1" smtClean="0">
                <a:solidFill>
                  <a:schemeClr val="accent4">
                    <a:lumMod val="75000"/>
                  </a:schemeClr>
                </a:solidFill>
              </a:rPr>
              <a:t>developed</a:t>
            </a:r>
            <a:r>
              <a:rPr lang="sk-SK" sz="3400" dirty="0" smtClean="0">
                <a:solidFill>
                  <a:schemeClr val="accent4">
                    <a:lumMod val="75000"/>
                  </a:schemeClr>
                </a:solidFill>
              </a:rPr>
              <a:t> </a:t>
            </a:r>
            <a:r>
              <a:rPr lang="sk-SK" sz="3400" dirty="0" err="1" smtClean="0">
                <a:solidFill>
                  <a:schemeClr val="accent4">
                    <a:lumMod val="75000"/>
                  </a:schemeClr>
                </a:solidFill>
              </a:rPr>
              <a:t>the</a:t>
            </a:r>
            <a:r>
              <a:rPr lang="sk-SK" sz="3400" dirty="0" smtClean="0">
                <a:solidFill>
                  <a:schemeClr val="accent4">
                    <a:lumMod val="75000"/>
                  </a:schemeClr>
                </a:solidFill>
              </a:rPr>
              <a:t> </a:t>
            </a:r>
            <a:r>
              <a:rPr lang="sk-SK" sz="3400" dirty="0" err="1" smtClean="0">
                <a:solidFill>
                  <a:schemeClr val="accent4">
                    <a:lumMod val="75000"/>
                  </a:schemeClr>
                </a:solidFill>
              </a:rPr>
              <a:t>first</a:t>
            </a:r>
            <a:r>
              <a:rPr lang="sk-SK" sz="3400" dirty="0" smtClean="0">
                <a:solidFill>
                  <a:schemeClr val="accent4">
                    <a:lumMod val="75000"/>
                  </a:schemeClr>
                </a:solidFill>
              </a:rPr>
              <a:t> </a:t>
            </a:r>
            <a:r>
              <a:rPr lang="sk-SK" sz="3400" dirty="0" err="1" smtClean="0">
                <a:solidFill>
                  <a:schemeClr val="accent4">
                    <a:lumMod val="75000"/>
                  </a:schemeClr>
                </a:solidFill>
              </a:rPr>
              <a:t>Slavic</a:t>
            </a:r>
            <a:r>
              <a:rPr lang="sk-SK" sz="3400" dirty="0" smtClean="0">
                <a:solidFill>
                  <a:schemeClr val="accent4">
                    <a:lumMod val="75000"/>
                  </a:schemeClr>
                </a:solidFill>
              </a:rPr>
              <a:t> </a:t>
            </a:r>
            <a:r>
              <a:rPr lang="sk-SK" sz="3400" dirty="0" err="1" smtClean="0">
                <a:solidFill>
                  <a:schemeClr val="accent4">
                    <a:lumMod val="75000"/>
                  </a:schemeClr>
                </a:solidFill>
              </a:rPr>
              <a:t>alphabet</a:t>
            </a:r>
            <a:r>
              <a:rPr lang="sk-SK" sz="3400" dirty="0" smtClean="0">
                <a:solidFill>
                  <a:schemeClr val="accent4">
                    <a:lumMod val="75000"/>
                  </a:schemeClr>
                </a:solidFill>
              </a:rPr>
              <a:t>, </a:t>
            </a:r>
            <a:r>
              <a:rPr lang="sk-SK" sz="3400" dirty="0" err="1" smtClean="0">
                <a:solidFill>
                  <a:schemeClr val="accent4">
                    <a:lumMod val="75000"/>
                  </a:schemeClr>
                </a:solidFill>
              </a:rPr>
              <a:t>which</a:t>
            </a:r>
            <a:r>
              <a:rPr lang="sk-SK" sz="3400" dirty="0" smtClean="0">
                <a:solidFill>
                  <a:schemeClr val="accent4">
                    <a:lumMod val="75000"/>
                  </a:schemeClr>
                </a:solidFill>
              </a:rPr>
              <a:t> </a:t>
            </a:r>
            <a:r>
              <a:rPr lang="sk-SK" sz="3400" dirty="0" err="1" smtClean="0">
                <a:solidFill>
                  <a:schemeClr val="accent4">
                    <a:lumMod val="75000"/>
                  </a:schemeClr>
                </a:solidFill>
              </a:rPr>
              <a:t>was</a:t>
            </a:r>
            <a:r>
              <a:rPr lang="sk-SK" sz="3400" dirty="0" smtClean="0">
                <a:solidFill>
                  <a:schemeClr val="accent4">
                    <a:lumMod val="75000"/>
                  </a:schemeClr>
                </a:solidFill>
              </a:rPr>
              <a:t> </a:t>
            </a:r>
            <a:r>
              <a:rPr lang="sk-SK" sz="3400" dirty="0" err="1" smtClean="0">
                <a:solidFill>
                  <a:schemeClr val="accent4">
                    <a:lumMod val="75000"/>
                  </a:schemeClr>
                </a:solidFill>
              </a:rPr>
              <a:t>called</a:t>
            </a:r>
            <a:r>
              <a:rPr lang="sk-SK" sz="3400" dirty="0" smtClean="0">
                <a:solidFill>
                  <a:schemeClr val="accent4">
                    <a:lumMod val="75000"/>
                  </a:schemeClr>
                </a:solidFill>
              </a:rPr>
              <a:t> "</a:t>
            </a:r>
            <a:r>
              <a:rPr lang="sk-SK" sz="3400" dirty="0" err="1" smtClean="0">
                <a:solidFill>
                  <a:schemeClr val="accent4">
                    <a:lumMod val="75000"/>
                  </a:schemeClr>
                </a:solidFill>
              </a:rPr>
              <a:t>glagolitic</a:t>
            </a:r>
            <a:r>
              <a:rPr lang="sk-SK" sz="3400" dirty="0" smtClean="0">
                <a:solidFill>
                  <a:schemeClr val="accent4">
                    <a:lumMod val="75000"/>
                  </a:schemeClr>
                </a:solidFill>
              </a:rPr>
              <a:t>", </a:t>
            </a:r>
            <a:r>
              <a:rPr lang="sk-SK" sz="3400" dirty="0" err="1" smtClean="0">
                <a:solidFill>
                  <a:schemeClr val="accent4">
                    <a:lumMod val="75000"/>
                  </a:schemeClr>
                </a:solidFill>
              </a:rPr>
              <a:t>he</a:t>
            </a:r>
            <a:r>
              <a:rPr lang="sk-SK" sz="3400" dirty="0" smtClean="0">
                <a:solidFill>
                  <a:schemeClr val="accent4">
                    <a:lumMod val="75000"/>
                  </a:schemeClr>
                </a:solidFill>
              </a:rPr>
              <a:t> </a:t>
            </a:r>
            <a:r>
              <a:rPr lang="sk-SK" sz="3400" dirty="0" err="1" smtClean="0">
                <a:solidFill>
                  <a:schemeClr val="accent4">
                    <a:lumMod val="75000"/>
                  </a:schemeClr>
                </a:solidFill>
              </a:rPr>
              <a:t>also</a:t>
            </a:r>
            <a:r>
              <a:rPr lang="sk-SK" sz="3400" dirty="0" smtClean="0">
                <a:solidFill>
                  <a:schemeClr val="accent4">
                    <a:lumMod val="75000"/>
                  </a:schemeClr>
                </a:solidFill>
              </a:rPr>
              <a:t> </a:t>
            </a:r>
            <a:r>
              <a:rPr lang="sk-SK" sz="3400" dirty="0" err="1" smtClean="0">
                <a:solidFill>
                  <a:schemeClr val="accent4">
                    <a:lumMod val="75000"/>
                  </a:schemeClr>
                </a:solidFill>
              </a:rPr>
              <a:t>translated</a:t>
            </a:r>
            <a:r>
              <a:rPr lang="sk-SK" sz="3400" dirty="0" smtClean="0">
                <a:solidFill>
                  <a:schemeClr val="accent4">
                    <a:lumMod val="75000"/>
                  </a:schemeClr>
                </a:solidFill>
              </a:rPr>
              <a:t> </a:t>
            </a:r>
            <a:r>
              <a:rPr lang="sk-SK" sz="3400" dirty="0" err="1" smtClean="0">
                <a:solidFill>
                  <a:schemeClr val="accent4">
                    <a:lumMod val="75000"/>
                  </a:schemeClr>
                </a:solidFill>
              </a:rPr>
              <a:t>the</a:t>
            </a:r>
            <a:r>
              <a:rPr lang="sk-SK" sz="3400" dirty="0" smtClean="0">
                <a:solidFill>
                  <a:schemeClr val="accent4">
                    <a:lumMod val="75000"/>
                  </a:schemeClr>
                </a:solidFill>
              </a:rPr>
              <a:t> </a:t>
            </a:r>
            <a:r>
              <a:rPr lang="sk-SK" sz="3400" dirty="0" err="1" smtClean="0">
                <a:solidFill>
                  <a:schemeClr val="accent4">
                    <a:lumMod val="75000"/>
                  </a:schemeClr>
                </a:solidFill>
              </a:rPr>
              <a:t>first</a:t>
            </a:r>
            <a:r>
              <a:rPr lang="sk-SK" sz="3400" dirty="0" smtClean="0">
                <a:solidFill>
                  <a:schemeClr val="accent4">
                    <a:lumMod val="75000"/>
                  </a:schemeClr>
                </a:solidFill>
              </a:rPr>
              <a:t> </a:t>
            </a:r>
            <a:r>
              <a:rPr lang="sk-SK" sz="3400" dirty="0" err="1" smtClean="0">
                <a:solidFill>
                  <a:schemeClr val="accent4">
                    <a:lumMod val="75000"/>
                  </a:schemeClr>
                </a:solidFill>
              </a:rPr>
              <a:t>liturgical</a:t>
            </a:r>
            <a:r>
              <a:rPr lang="sk-SK" sz="3400" dirty="0" smtClean="0">
                <a:solidFill>
                  <a:schemeClr val="accent4">
                    <a:lumMod val="75000"/>
                  </a:schemeClr>
                </a:solidFill>
              </a:rPr>
              <a:t> </a:t>
            </a:r>
            <a:r>
              <a:rPr lang="sk-SK" sz="3400" dirty="0" err="1" smtClean="0">
                <a:solidFill>
                  <a:schemeClr val="accent4">
                    <a:lumMod val="75000"/>
                  </a:schemeClr>
                </a:solidFill>
              </a:rPr>
              <a:t>texts</a:t>
            </a:r>
            <a:r>
              <a:rPr lang="sk-SK" sz="3400" dirty="0" smtClean="0">
                <a:solidFill>
                  <a:schemeClr val="accent4">
                    <a:lumMod val="75000"/>
                  </a:schemeClr>
                </a:solidFill>
              </a:rPr>
              <a:t> </a:t>
            </a:r>
            <a:r>
              <a:rPr lang="sk-SK" sz="3400" dirty="0" err="1" smtClean="0">
                <a:solidFill>
                  <a:schemeClr val="accent4">
                    <a:lumMod val="75000"/>
                  </a:schemeClr>
                </a:solidFill>
              </a:rPr>
              <a:t>into</a:t>
            </a:r>
            <a:r>
              <a:rPr lang="sk-SK" sz="3400" dirty="0" smtClean="0">
                <a:solidFill>
                  <a:schemeClr val="accent4">
                    <a:lumMod val="75000"/>
                  </a:schemeClr>
                </a:solidFill>
              </a:rPr>
              <a:t> </a:t>
            </a:r>
            <a:r>
              <a:rPr lang="sk-SK" sz="3400" dirty="0" err="1" smtClean="0">
                <a:solidFill>
                  <a:schemeClr val="accent4">
                    <a:lumMod val="75000"/>
                  </a:schemeClr>
                </a:solidFill>
              </a:rPr>
              <a:t>Old</a:t>
            </a:r>
            <a:r>
              <a:rPr lang="sk-SK" sz="3400" dirty="0" smtClean="0">
                <a:solidFill>
                  <a:schemeClr val="accent4">
                    <a:lumMod val="75000"/>
                  </a:schemeClr>
                </a:solidFill>
              </a:rPr>
              <a:t> </a:t>
            </a:r>
            <a:r>
              <a:rPr lang="sk-SK" sz="3400" dirty="0" err="1" smtClean="0">
                <a:solidFill>
                  <a:schemeClr val="accent4">
                    <a:lumMod val="75000"/>
                  </a:schemeClr>
                </a:solidFill>
              </a:rPr>
              <a:t>Slavonic</a:t>
            </a:r>
            <a:r>
              <a:rPr lang="sk-SK" sz="3400" dirty="0" smtClean="0">
                <a:solidFill>
                  <a:schemeClr val="accent4">
                    <a:lumMod val="75000"/>
                  </a:schemeClr>
                </a:solidFill>
              </a:rPr>
              <a:t>. </a:t>
            </a:r>
            <a:r>
              <a:rPr lang="sk-SK" sz="3400" dirty="0" err="1" smtClean="0">
                <a:solidFill>
                  <a:schemeClr val="accent4">
                    <a:lumMod val="75000"/>
                  </a:schemeClr>
                </a:solidFill>
              </a:rPr>
              <a:t>Methodius</a:t>
            </a:r>
            <a:r>
              <a:rPr lang="sk-SK" sz="3400" dirty="0" smtClean="0">
                <a:solidFill>
                  <a:schemeClr val="accent4">
                    <a:lumMod val="75000"/>
                  </a:schemeClr>
                </a:solidFill>
              </a:rPr>
              <a:t>, </a:t>
            </a:r>
            <a:r>
              <a:rPr lang="sk-SK" sz="3400" dirty="0" err="1" smtClean="0">
                <a:solidFill>
                  <a:schemeClr val="accent4">
                    <a:lumMod val="75000"/>
                  </a:schemeClr>
                </a:solidFill>
              </a:rPr>
              <a:t>whom</a:t>
            </a:r>
            <a:r>
              <a:rPr lang="sk-SK" sz="3400" dirty="0" smtClean="0">
                <a:solidFill>
                  <a:schemeClr val="accent4">
                    <a:lumMod val="75000"/>
                  </a:schemeClr>
                </a:solidFill>
              </a:rPr>
              <a:t> Pope </a:t>
            </a:r>
            <a:r>
              <a:rPr lang="sk-SK" sz="3400" dirty="0" err="1" smtClean="0">
                <a:solidFill>
                  <a:schemeClr val="accent4">
                    <a:lumMod val="75000"/>
                  </a:schemeClr>
                </a:solidFill>
              </a:rPr>
              <a:t>Hadrian</a:t>
            </a:r>
            <a:r>
              <a:rPr lang="sk-SK" sz="3400" dirty="0" smtClean="0">
                <a:solidFill>
                  <a:schemeClr val="accent4">
                    <a:lumMod val="75000"/>
                  </a:schemeClr>
                </a:solidFill>
              </a:rPr>
              <a:t> II had </a:t>
            </a:r>
            <a:r>
              <a:rPr lang="sk-SK" sz="3400" dirty="0" err="1" smtClean="0">
                <a:solidFill>
                  <a:schemeClr val="accent4">
                    <a:lumMod val="75000"/>
                  </a:schemeClr>
                </a:solidFill>
              </a:rPr>
              <a:t>authorized</a:t>
            </a:r>
            <a:r>
              <a:rPr lang="sk-SK" sz="3400" dirty="0" smtClean="0">
                <a:solidFill>
                  <a:schemeClr val="accent4">
                    <a:lumMod val="75000"/>
                  </a:schemeClr>
                </a:solidFill>
              </a:rPr>
              <a:t> to </a:t>
            </a:r>
            <a:r>
              <a:rPr lang="sk-SK" sz="3400" dirty="0" err="1" smtClean="0">
                <a:solidFill>
                  <a:schemeClr val="accent4">
                    <a:lumMod val="75000"/>
                  </a:schemeClr>
                </a:solidFill>
              </a:rPr>
              <a:t>be</a:t>
            </a:r>
            <a:r>
              <a:rPr lang="sk-SK" sz="3400" dirty="0" smtClean="0">
                <a:solidFill>
                  <a:schemeClr val="accent4">
                    <a:lumMod val="75000"/>
                  </a:schemeClr>
                </a:solidFill>
              </a:rPr>
              <a:t> </a:t>
            </a:r>
            <a:r>
              <a:rPr lang="sk-SK" sz="3400" dirty="0" err="1" smtClean="0">
                <a:solidFill>
                  <a:schemeClr val="accent4">
                    <a:lumMod val="75000"/>
                  </a:schemeClr>
                </a:solidFill>
              </a:rPr>
              <a:t>consecrated</a:t>
            </a:r>
            <a:r>
              <a:rPr lang="sk-SK" sz="3400" dirty="0" smtClean="0">
                <a:solidFill>
                  <a:schemeClr val="accent4">
                    <a:lumMod val="75000"/>
                  </a:schemeClr>
                </a:solidFill>
              </a:rPr>
              <a:t> </a:t>
            </a:r>
            <a:r>
              <a:rPr lang="sk-SK" sz="3400" dirty="0" err="1" smtClean="0">
                <a:solidFill>
                  <a:schemeClr val="accent4">
                    <a:lumMod val="75000"/>
                  </a:schemeClr>
                </a:solidFill>
              </a:rPr>
              <a:t>as</a:t>
            </a:r>
            <a:r>
              <a:rPr lang="sk-SK" sz="3400" dirty="0" smtClean="0">
                <a:solidFill>
                  <a:schemeClr val="accent4">
                    <a:lumMod val="75000"/>
                  </a:schemeClr>
                </a:solidFill>
              </a:rPr>
              <a:t> a </a:t>
            </a:r>
            <a:r>
              <a:rPr lang="sk-SK" sz="3400" dirty="0" err="1" smtClean="0">
                <a:solidFill>
                  <a:schemeClr val="accent4">
                    <a:lumMod val="75000"/>
                  </a:schemeClr>
                </a:solidFill>
              </a:rPr>
              <a:t>bishop</a:t>
            </a:r>
            <a:r>
              <a:rPr lang="sk-SK" sz="3400" dirty="0" smtClean="0">
                <a:solidFill>
                  <a:schemeClr val="accent4">
                    <a:lumMod val="75000"/>
                  </a:schemeClr>
                </a:solidFill>
              </a:rPr>
              <a:t> in 870 and </a:t>
            </a:r>
            <a:r>
              <a:rPr lang="sk-SK" sz="3400" dirty="0" err="1" smtClean="0">
                <a:solidFill>
                  <a:schemeClr val="accent4">
                    <a:lumMod val="75000"/>
                  </a:schemeClr>
                </a:solidFill>
              </a:rPr>
              <a:t>later</a:t>
            </a:r>
            <a:r>
              <a:rPr lang="sk-SK" sz="3400" dirty="0" smtClean="0">
                <a:solidFill>
                  <a:schemeClr val="accent4">
                    <a:lumMod val="75000"/>
                  </a:schemeClr>
                </a:solidFill>
              </a:rPr>
              <a:t> </a:t>
            </a:r>
            <a:r>
              <a:rPr lang="sk-SK" sz="3400" dirty="0" err="1" smtClean="0">
                <a:solidFill>
                  <a:schemeClr val="accent4">
                    <a:lumMod val="75000"/>
                  </a:schemeClr>
                </a:solidFill>
              </a:rPr>
              <a:t>as</a:t>
            </a:r>
            <a:r>
              <a:rPr lang="sk-SK" sz="3400" dirty="0" smtClean="0">
                <a:solidFill>
                  <a:schemeClr val="accent4">
                    <a:lumMod val="75000"/>
                  </a:schemeClr>
                </a:solidFill>
              </a:rPr>
              <a:t> </a:t>
            </a:r>
            <a:r>
              <a:rPr lang="sk-SK" sz="3400" dirty="0" err="1" smtClean="0">
                <a:solidFill>
                  <a:schemeClr val="accent4">
                    <a:lumMod val="75000"/>
                  </a:schemeClr>
                </a:solidFill>
              </a:rPr>
              <a:t>archbishop</a:t>
            </a:r>
            <a:r>
              <a:rPr lang="sk-SK" sz="3400" dirty="0" smtClean="0">
                <a:solidFill>
                  <a:schemeClr val="accent4">
                    <a:lumMod val="75000"/>
                  </a:schemeClr>
                </a:solidFill>
              </a:rPr>
              <a:t>, </a:t>
            </a:r>
            <a:r>
              <a:rPr lang="sk-SK" sz="3400" dirty="0" err="1" smtClean="0">
                <a:solidFill>
                  <a:schemeClr val="accent4">
                    <a:lumMod val="75000"/>
                  </a:schemeClr>
                </a:solidFill>
              </a:rPr>
              <a:t>was</a:t>
            </a:r>
            <a:r>
              <a:rPr lang="sk-SK" sz="3400" dirty="0" smtClean="0">
                <a:solidFill>
                  <a:schemeClr val="accent4">
                    <a:lumMod val="75000"/>
                  </a:schemeClr>
                </a:solidFill>
              </a:rPr>
              <a:t> </a:t>
            </a:r>
            <a:r>
              <a:rPr lang="sk-SK" sz="3400" dirty="0" err="1" smtClean="0">
                <a:solidFill>
                  <a:schemeClr val="accent4">
                    <a:lumMod val="75000"/>
                  </a:schemeClr>
                </a:solidFill>
              </a:rPr>
              <a:t>named</a:t>
            </a:r>
            <a:r>
              <a:rPr lang="sk-SK" sz="3400" dirty="0" smtClean="0">
                <a:solidFill>
                  <a:schemeClr val="accent4">
                    <a:lumMod val="75000"/>
                  </a:schemeClr>
                </a:solidFill>
              </a:rPr>
              <a:t> </a:t>
            </a:r>
            <a:r>
              <a:rPr lang="sk-SK" sz="3400" dirty="0" err="1" smtClean="0">
                <a:solidFill>
                  <a:schemeClr val="accent4">
                    <a:lumMod val="75000"/>
                  </a:schemeClr>
                </a:solidFill>
              </a:rPr>
              <a:t>as</a:t>
            </a:r>
            <a:r>
              <a:rPr lang="sk-SK" sz="3400" dirty="0" smtClean="0">
                <a:solidFill>
                  <a:schemeClr val="accent4">
                    <a:lumMod val="75000"/>
                  </a:schemeClr>
                </a:solidFill>
              </a:rPr>
              <a:t> a papal legate </a:t>
            </a:r>
            <a:r>
              <a:rPr lang="sk-SK" sz="3400" dirty="0" err="1" smtClean="0">
                <a:solidFill>
                  <a:schemeClr val="accent4">
                    <a:lumMod val="75000"/>
                  </a:schemeClr>
                </a:solidFill>
              </a:rPr>
              <a:t>for</a:t>
            </a:r>
            <a:r>
              <a:rPr lang="sk-SK" sz="3400" dirty="0" smtClean="0">
                <a:solidFill>
                  <a:schemeClr val="accent4">
                    <a:lumMod val="75000"/>
                  </a:schemeClr>
                </a:solidFill>
              </a:rPr>
              <a:t> </a:t>
            </a:r>
            <a:r>
              <a:rPr lang="sk-SK" sz="3400" dirty="0" err="1" smtClean="0">
                <a:solidFill>
                  <a:schemeClr val="accent4">
                    <a:lumMod val="75000"/>
                  </a:schemeClr>
                </a:solidFill>
              </a:rPr>
              <a:t>Pannonia</a:t>
            </a:r>
            <a:r>
              <a:rPr lang="sk-SK" sz="3400" dirty="0" smtClean="0">
                <a:solidFill>
                  <a:schemeClr val="accent4">
                    <a:lumMod val="75000"/>
                  </a:schemeClr>
                </a:solidFill>
              </a:rPr>
              <a:t> and </a:t>
            </a:r>
            <a:r>
              <a:rPr lang="sk-SK" sz="3400" dirty="0" err="1" smtClean="0">
                <a:solidFill>
                  <a:schemeClr val="accent4">
                    <a:lumMod val="75000"/>
                  </a:schemeClr>
                </a:solidFill>
              </a:rPr>
              <a:t>for</a:t>
            </a:r>
            <a:r>
              <a:rPr lang="sk-SK" sz="3400" dirty="0" smtClean="0">
                <a:solidFill>
                  <a:schemeClr val="accent4">
                    <a:lumMod val="75000"/>
                  </a:schemeClr>
                </a:solidFill>
              </a:rPr>
              <a:t> </a:t>
            </a:r>
            <a:r>
              <a:rPr lang="sk-SK" sz="3400" dirty="0" err="1" smtClean="0">
                <a:solidFill>
                  <a:schemeClr val="accent4">
                    <a:lumMod val="75000"/>
                  </a:schemeClr>
                </a:solidFill>
              </a:rPr>
              <a:t>the</a:t>
            </a:r>
            <a:r>
              <a:rPr lang="sk-SK" sz="3400" dirty="0" smtClean="0">
                <a:solidFill>
                  <a:schemeClr val="accent4">
                    <a:lumMod val="75000"/>
                  </a:schemeClr>
                </a:solidFill>
              </a:rPr>
              <a:t> </a:t>
            </a:r>
            <a:r>
              <a:rPr lang="sk-SK" sz="3400" dirty="0" err="1" smtClean="0">
                <a:solidFill>
                  <a:schemeClr val="accent4">
                    <a:lumMod val="75000"/>
                  </a:schemeClr>
                </a:solidFill>
              </a:rPr>
              <a:t>Upper</a:t>
            </a:r>
            <a:r>
              <a:rPr lang="sk-SK" sz="3400" dirty="0" smtClean="0">
                <a:solidFill>
                  <a:schemeClr val="accent4">
                    <a:lumMod val="75000"/>
                  </a:schemeClr>
                </a:solidFill>
              </a:rPr>
              <a:t> Danubian </a:t>
            </a:r>
            <a:r>
              <a:rPr lang="sk-SK" sz="3400" dirty="0" err="1" smtClean="0">
                <a:solidFill>
                  <a:schemeClr val="accent4">
                    <a:lumMod val="75000"/>
                  </a:schemeClr>
                </a:solidFill>
              </a:rPr>
              <a:t>Slavs</a:t>
            </a:r>
            <a:r>
              <a:rPr lang="sk-SK" sz="3400" dirty="0" smtClean="0">
                <a:solidFill>
                  <a:schemeClr val="accent4">
                    <a:lumMod val="75000"/>
                  </a:schemeClr>
                </a:solidFill>
              </a:rPr>
              <a:t>.</a:t>
            </a:r>
            <a:br>
              <a:rPr lang="sk-SK" sz="3400" dirty="0" smtClean="0">
                <a:solidFill>
                  <a:schemeClr val="accent4">
                    <a:lumMod val="75000"/>
                  </a:schemeClr>
                </a:solidFill>
              </a:rPr>
            </a:br>
            <a:endParaRPr lang="sk-SK" sz="3400" dirty="0" smtClean="0">
              <a:solidFill>
                <a:schemeClr val="accent4">
                  <a:lumMod val="75000"/>
                </a:schemeClr>
              </a:solidFill>
            </a:endParaRPr>
          </a:p>
          <a:p>
            <a:endParaRPr lang="sk-SK" sz="3400" dirty="0"/>
          </a:p>
        </p:txBody>
      </p:sp>
      <p:pic>
        <p:nvPicPr>
          <p:cNvPr id="4" name="Picture 2" descr="C:\Users\user\Desktop\23980102.JPG"/>
          <p:cNvPicPr>
            <a:picLocks noChangeAspect="1" noChangeArrowheads="1"/>
          </p:cNvPicPr>
          <p:nvPr/>
        </p:nvPicPr>
        <p:blipFill>
          <a:blip r:embed="rId3" cstate="print"/>
          <a:srcRect/>
          <a:stretch>
            <a:fillRect/>
          </a:stretch>
        </p:blipFill>
        <p:spPr bwMode="auto">
          <a:xfrm rot="5400000">
            <a:off x="3498084" y="1145353"/>
            <a:ext cx="6791269" cy="450056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428604"/>
          </a:xfrm>
        </p:spPr>
        <p:txBody>
          <a:bodyPr>
            <a:noAutofit/>
          </a:bodyPr>
          <a:lstStyle/>
          <a:p>
            <a:r>
              <a:rPr lang="sk-SK" sz="3600" b="1" dirty="0" err="1" smtClean="0">
                <a:solidFill>
                  <a:schemeClr val="accent4">
                    <a:lumMod val="75000"/>
                  </a:schemeClr>
                </a:solidFill>
              </a:rPr>
              <a:t>History</a:t>
            </a:r>
            <a:r>
              <a:rPr lang="sk-SK" sz="3600" b="1" dirty="0" smtClean="0">
                <a:solidFill>
                  <a:schemeClr val="accent4">
                    <a:lumMod val="75000"/>
                  </a:schemeClr>
                </a:solidFill>
              </a:rPr>
              <a:t> 4</a:t>
            </a:r>
            <a:endParaRPr lang="sk-SK" sz="3600" b="1" dirty="0">
              <a:solidFill>
                <a:schemeClr val="accent4">
                  <a:lumMod val="75000"/>
                </a:schemeClr>
              </a:solidFill>
            </a:endParaRPr>
          </a:p>
        </p:txBody>
      </p:sp>
      <p:sp>
        <p:nvSpPr>
          <p:cNvPr id="5" name="Zástupný symbol obsahu 4"/>
          <p:cNvSpPr>
            <a:spLocks noGrp="1"/>
          </p:cNvSpPr>
          <p:nvPr>
            <p:ph idx="1"/>
          </p:nvPr>
        </p:nvSpPr>
        <p:spPr>
          <a:xfrm>
            <a:off x="0" y="285728"/>
            <a:ext cx="9144000" cy="6858048"/>
          </a:xfrm>
        </p:spPr>
        <p:txBody>
          <a:bodyPr>
            <a:noAutofit/>
          </a:bodyPr>
          <a:lstStyle/>
          <a:p>
            <a:pPr>
              <a:buNone/>
            </a:pPr>
            <a:r>
              <a:rPr lang="sk-SK" sz="2300" b="1" dirty="0" smtClean="0">
                <a:solidFill>
                  <a:schemeClr val="accent4">
                    <a:lumMod val="75000"/>
                  </a:schemeClr>
                </a:solidFill>
              </a:rPr>
              <a:t>    Nitra </a:t>
            </a:r>
            <a:r>
              <a:rPr lang="sk-SK" sz="2300" b="1" dirty="0" err="1">
                <a:solidFill>
                  <a:schemeClr val="accent4">
                    <a:lumMod val="75000"/>
                  </a:schemeClr>
                </a:solidFill>
              </a:rPr>
              <a:t>was</a:t>
            </a:r>
            <a:r>
              <a:rPr lang="sk-SK" sz="2300" b="1" dirty="0">
                <a:solidFill>
                  <a:schemeClr val="accent4">
                    <a:lumMod val="75000"/>
                  </a:schemeClr>
                </a:solidFill>
              </a:rPr>
              <a:t> </a:t>
            </a:r>
            <a:r>
              <a:rPr lang="sk-SK" sz="2300" b="1" dirty="0" err="1">
                <a:solidFill>
                  <a:schemeClr val="accent4">
                    <a:lumMod val="75000"/>
                  </a:schemeClr>
                </a:solidFill>
              </a:rPr>
              <a:t>at</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height</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its</a:t>
            </a:r>
            <a:r>
              <a:rPr lang="sk-SK" sz="2300" b="1" dirty="0">
                <a:solidFill>
                  <a:schemeClr val="accent4">
                    <a:lumMod val="75000"/>
                  </a:schemeClr>
                </a:solidFill>
              </a:rPr>
              <a:t> </a:t>
            </a:r>
            <a:r>
              <a:rPr lang="sk-SK" sz="2300" b="1" dirty="0" err="1">
                <a:solidFill>
                  <a:schemeClr val="accent4">
                    <a:lumMod val="75000"/>
                  </a:schemeClr>
                </a:solidFill>
              </a:rPr>
              <a:t>fame</a:t>
            </a:r>
            <a:r>
              <a:rPr lang="sk-SK" sz="2300" b="1" dirty="0">
                <a:solidFill>
                  <a:schemeClr val="accent4">
                    <a:lumMod val="75000"/>
                  </a:schemeClr>
                </a:solidFill>
              </a:rPr>
              <a:t> </a:t>
            </a:r>
            <a:r>
              <a:rPr lang="sk-SK" sz="2300" b="1" dirty="0" err="1">
                <a:solidFill>
                  <a:schemeClr val="accent4">
                    <a:lumMod val="75000"/>
                  </a:schemeClr>
                </a:solidFill>
              </a:rPr>
              <a:t>during</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reign</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King</a:t>
            </a:r>
            <a:r>
              <a:rPr lang="sk-SK" sz="2300" b="1" dirty="0">
                <a:solidFill>
                  <a:schemeClr val="accent4">
                    <a:lumMod val="75000"/>
                  </a:schemeClr>
                </a:solidFill>
              </a:rPr>
              <a:t> </a:t>
            </a:r>
            <a:r>
              <a:rPr lang="sk-SK" sz="2300" b="1" dirty="0" err="1">
                <a:solidFill>
                  <a:schemeClr val="accent4">
                    <a:lumMod val="75000"/>
                  </a:schemeClr>
                </a:solidFill>
              </a:rPr>
              <a:t>Svatopluk</a:t>
            </a:r>
            <a:r>
              <a:rPr lang="sk-SK" sz="2300" b="1" dirty="0">
                <a:solidFill>
                  <a:schemeClr val="accent4">
                    <a:lumMod val="75000"/>
                  </a:schemeClr>
                </a:solidFill>
              </a:rPr>
              <a:t> . </a:t>
            </a:r>
            <a:endParaRPr lang="sk-SK" sz="2300" b="1" dirty="0" smtClean="0">
              <a:solidFill>
                <a:schemeClr val="accent4">
                  <a:lumMod val="75000"/>
                </a:schemeClr>
              </a:solidFill>
            </a:endParaRPr>
          </a:p>
          <a:p>
            <a:pPr>
              <a:buNone/>
            </a:pPr>
            <a:r>
              <a:rPr lang="sk-SK" sz="2300" b="1" dirty="0" smtClean="0">
                <a:solidFill>
                  <a:schemeClr val="accent4">
                    <a:lumMod val="75000"/>
                  </a:schemeClr>
                </a:solidFill>
              </a:rPr>
              <a:t>    In </a:t>
            </a:r>
            <a:r>
              <a:rPr lang="sk-SK" sz="2300" b="1" dirty="0" err="1">
                <a:solidFill>
                  <a:schemeClr val="accent4">
                    <a:lumMod val="75000"/>
                  </a:schemeClr>
                </a:solidFill>
              </a:rPr>
              <a:t>one</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most </a:t>
            </a:r>
            <a:r>
              <a:rPr lang="sk-SK" sz="2300" b="1" dirty="0" err="1">
                <a:solidFill>
                  <a:schemeClr val="accent4">
                    <a:lumMod val="75000"/>
                  </a:schemeClr>
                </a:solidFill>
              </a:rPr>
              <a:t>valuable</a:t>
            </a:r>
            <a:r>
              <a:rPr lang="sk-SK" sz="2300" b="1" dirty="0">
                <a:solidFill>
                  <a:schemeClr val="accent4">
                    <a:lumMod val="75000"/>
                  </a:schemeClr>
                </a:solidFill>
              </a:rPr>
              <a:t> </a:t>
            </a:r>
            <a:r>
              <a:rPr lang="sk-SK" sz="2300" b="1" dirty="0" err="1">
                <a:solidFill>
                  <a:schemeClr val="accent4">
                    <a:lumMod val="75000"/>
                  </a:schemeClr>
                </a:solidFill>
              </a:rPr>
              <a:t>written</a:t>
            </a:r>
            <a:r>
              <a:rPr lang="sk-SK" sz="2300" b="1" dirty="0">
                <a:solidFill>
                  <a:schemeClr val="accent4">
                    <a:lumMod val="75000"/>
                  </a:schemeClr>
                </a:solidFill>
              </a:rPr>
              <a:t> </a:t>
            </a:r>
            <a:r>
              <a:rPr lang="sk-SK" sz="2300" b="1" dirty="0" err="1">
                <a:solidFill>
                  <a:schemeClr val="accent4">
                    <a:lumMod val="75000"/>
                  </a:schemeClr>
                </a:solidFill>
              </a:rPr>
              <a:t>documents</a:t>
            </a:r>
            <a:r>
              <a:rPr lang="sk-SK" sz="2300" b="1" dirty="0">
                <a:solidFill>
                  <a:schemeClr val="accent4">
                    <a:lumMod val="75000"/>
                  </a:schemeClr>
                </a:solidFill>
              </a:rPr>
              <a:t> </a:t>
            </a:r>
            <a:r>
              <a:rPr lang="sk-SK" sz="2300" b="1" dirty="0" err="1">
                <a:solidFill>
                  <a:schemeClr val="accent4">
                    <a:lumMod val="75000"/>
                  </a:schemeClr>
                </a:solidFill>
              </a:rPr>
              <a:t>for</a:t>
            </a:r>
            <a:r>
              <a:rPr lang="sk-SK" sz="2300" b="1" dirty="0">
                <a:solidFill>
                  <a:schemeClr val="accent4">
                    <a:lumMod val="75000"/>
                  </a:schemeClr>
                </a:solidFill>
              </a:rPr>
              <a:t> Slovak </a:t>
            </a:r>
            <a:r>
              <a:rPr lang="sk-SK" sz="2300" b="1" dirty="0" err="1">
                <a:solidFill>
                  <a:schemeClr val="accent4">
                    <a:lumMod val="75000"/>
                  </a:schemeClr>
                </a:solidFill>
              </a:rPr>
              <a:t>history</a:t>
            </a:r>
            <a:r>
              <a:rPr lang="sk-SK" sz="2300" b="1" dirty="0">
                <a:solidFill>
                  <a:schemeClr val="accent4">
                    <a:lumMod val="75000"/>
                  </a:schemeClr>
                </a:solidFill>
              </a:rPr>
              <a:t>, in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letter</a:t>
            </a:r>
            <a:r>
              <a:rPr lang="sk-SK" sz="2300" b="1" dirty="0">
                <a:solidFill>
                  <a:schemeClr val="accent4">
                    <a:lumMod val="75000"/>
                  </a:schemeClr>
                </a:solidFill>
              </a:rPr>
              <a:t> </a:t>
            </a:r>
            <a:r>
              <a:rPr lang="sk-SK" sz="2300" b="1" dirty="0" err="1">
                <a:solidFill>
                  <a:schemeClr val="accent4">
                    <a:lumMod val="75000"/>
                  </a:schemeClr>
                </a:solidFill>
              </a:rPr>
              <a:t>from</a:t>
            </a:r>
            <a:r>
              <a:rPr lang="sk-SK" sz="2300" b="1" dirty="0">
                <a:solidFill>
                  <a:schemeClr val="accent4">
                    <a:lumMod val="75000"/>
                  </a:schemeClr>
                </a:solidFill>
              </a:rPr>
              <a:t> Pope </a:t>
            </a:r>
            <a:r>
              <a:rPr lang="sk-SK" sz="2300" b="1" dirty="0" err="1">
                <a:solidFill>
                  <a:schemeClr val="accent4">
                    <a:lumMod val="75000"/>
                  </a:schemeClr>
                </a:solidFill>
              </a:rPr>
              <a:t>John</a:t>
            </a:r>
            <a:r>
              <a:rPr lang="sk-SK" sz="2300" b="1" dirty="0">
                <a:solidFill>
                  <a:schemeClr val="accent4">
                    <a:lumMod val="75000"/>
                  </a:schemeClr>
                </a:solidFill>
              </a:rPr>
              <a:t> VIII to </a:t>
            </a:r>
            <a:r>
              <a:rPr lang="sk-SK" sz="2300" b="1" dirty="0" err="1">
                <a:solidFill>
                  <a:schemeClr val="accent4">
                    <a:lumMod val="75000"/>
                  </a:schemeClr>
                </a:solidFill>
              </a:rPr>
              <a:t>Svatopluk</a:t>
            </a:r>
            <a:r>
              <a:rPr lang="sk-SK" sz="2300" b="1" dirty="0">
                <a:solidFill>
                  <a:schemeClr val="accent4">
                    <a:lumMod val="75000"/>
                  </a:schemeClr>
                </a:solidFill>
              </a:rPr>
              <a:t>, </a:t>
            </a:r>
            <a:r>
              <a:rPr lang="sk-SK" sz="2300" b="1" dirty="0" err="1">
                <a:solidFill>
                  <a:schemeClr val="accent4">
                    <a:lumMod val="75000"/>
                  </a:schemeClr>
                </a:solidFill>
              </a:rPr>
              <a:t>dating</a:t>
            </a:r>
            <a:r>
              <a:rPr lang="sk-SK" sz="2300" b="1" dirty="0">
                <a:solidFill>
                  <a:schemeClr val="accent4">
                    <a:lumMod val="75000"/>
                  </a:schemeClr>
                </a:solidFill>
              </a:rPr>
              <a:t> </a:t>
            </a:r>
            <a:r>
              <a:rPr lang="sk-SK" sz="2300" b="1" dirty="0" err="1">
                <a:solidFill>
                  <a:schemeClr val="accent4">
                    <a:lumMod val="75000"/>
                  </a:schemeClr>
                </a:solidFill>
              </a:rPr>
              <a:t>back</a:t>
            </a:r>
            <a:r>
              <a:rPr lang="sk-SK" sz="2300" b="1" dirty="0">
                <a:solidFill>
                  <a:schemeClr val="accent4">
                    <a:lumMod val="75000"/>
                  </a:schemeClr>
                </a:solidFill>
              </a:rPr>
              <a:t> to 880, "</a:t>
            </a:r>
            <a:r>
              <a:rPr lang="sk-SK" sz="2300" b="1" dirty="0" err="1">
                <a:solidFill>
                  <a:schemeClr val="accent4">
                    <a:lumMod val="75000"/>
                  </a:schemeClr>
                </a:solidFill>
              </a:rPr>
              <a:t>Indistriae</a:t>
            </a:r>
            <a:r>
              <a:rPr lang="sk-SK" sz="2300" b="1" dirty="0">
                <a:solidFill>
                  <a:schemeClr val="accent4">
                    <a:lumMod val="75000"/>
                  </a:schemeClr>
                </a:solidFill>
              </a:rPr>
              <a:t> </a:t>
            </a:r>
            <a:r>
              <a:rPr lang="sk-SK" sz="2300" b="1" dirty="0" err="1">
                <a:solidFill>
                  <a:schemeClr val="accent4">
                    <a:lumMod val="75000"/>
                  </a:schemeClr>
                </a:solidFill>
              </a:rPr>
              <a:t>tuae</a:t>
            </a:r>
            <a:r>
              <a:rPr lang="sk-SK" sz="2300" b="1" dirty="0">
                <a:solidFill>
                  <a:schemeClr val="accent4">
                    <a:lumMod val="75000"/>
                  </a:schemeClr>
                </a:solidFill>
              </a:rPr>
              <a:t>", </a:t>
            </a:r>
            <a:r>
              <a:rPr lang="sk-SK" sz="2300" b="1" dirty="0" err="1">
                <a:solidFill>
                  <a:schemeClr val="accent4">
                    <a:lumMod val="75000"/>
                  </a:schemeClr>
                </a:solidFill>
              </a:rPr>
              <a:t>Svatopluk</a:t>
            </a:r>
            <a:r>
              <a:rPr lang="sk-SK" sz="2300" b="1" dirty="0">
                <a:solidFill>
                  <a:schemeClr val="accent4">
                    <a:lumMod val="75000"/>
                  </a:schemeClr>
                </a:solidFill>
              </a:rPr>
              <a:t> </a:t>
            </a:r>
            <a:r>
              <a:rPr lang="sk-SK" sz="2300" b="1" dirty="0" err="1">
                <a:solidFill>
                  <a:schemeClr val="accent4">
                    <a:lumMod val="75000"/>
                  </a:schemeClr>
                </a:solidFill>
              </a:rPr>
              <a:t>is</a:t>
            </a:r>
            <a:r>
              <a:rPr lang="sk-SK" sz="2300" b="1" dirty="0">
                <a:solidFill>
                  <a:schemeClr val="accent4">
                    <a:lumMod val="75000"/>
                  </a:schemeClr>
                </a:solidFill>
              </a:rPr>
              <a:t> </a:t>
            </a:r>
            <a:r>
              <a:rPr lang="sk-SK" sz="2300" b="1" dirty="0" err="1">
                <a:solidFill>
                  <a:schemeClr val="accent4">
                    <a:lumMod val="75000"/>
                  </a:schemeClr>
                </a:solidFill>
              </a:rPr>
              <a:t>addressed</a:t>
            </a:r>
            <a:r>
              <a:rPr lang="sk-SK" sz="2300" b="1" dirty="0">
                <a:solidFill>
                  <a:schemeClr val="accent4">
                    <a:lumMod val="75000"/>
                  </a:schemeClr>
                </a:solidFill>
              </a:rPr>
              <a:t> </a:t>
            </a:r>
            <a:r>
              <a:rPr lang="sk-SK" sz="2300" b="1" dirty="0" err="1">
                <a:solidFill>
                  <a:schemeClr val="accent4">
                    <a:lumMod val="75000"/>
                  </a:schemeClr>
                </a:solidFill>
              </a:rPr>
              <a:t>as</a:t>
            </a:r>
            <a:r>
              <a:rPr lang="sk-SK" sz="2300" b="1" dirty="0">
                <a:solidFill>
                  <a:schemeClr val="accent4">
                    <a:lumMod val="75000"/>
                  </a:schemeClr>
                </a:solidFill>
              </a:rPr>
              <a:t> </a:t>
            </a:r>
            <a:r>
              <a:rPr lang="sk-SK" sz="2300" b="1" dirty="0" err="1">
                <a:solidFill>
                  <a:schemeClr val="accent4">
                    <a:lumMod val="75000"/>
                  </a:schemeClr>
                </a:solidFill>
              </a:rPr>
              <a:t>king</a:t>
            </a:r>
            <a:r>
              <a:rPr lang="sk-SK" sz="2300" b="1" dirty="0">
                <a:solidFill>
                  <a:schemeClr val="accent4">
                    <a:lumMod val="75000"/>
                  </a:schemeClr>
                </a:solidFill>
              </a:rPr>
              <a:t> and </a:t>
            </a:r>
            <a:r>
              <a:rPr lang="sk-SK" sz="2300" b="1" dirty="0" err="1">
                <a:solidFill>
                  <a:schemeClr val="accent4">
                    <a:lumMod val="75000"/>
                  </a:schemeClr>
                </a:solidFill>
              </a:rPr>
              <a:t>the</a:t>
            </a:r>
            <a:r>
              <a:rPr lang="sk-SK" sz="2300" b="1" dirty="0">
                <a:solidFill>
                  <a:schemeClr val="accent4">
                    <a:lumMod val="75000"/>
                  </a:schemeClr>
                </a:solidFill>
              </a:rPr>
              <a:t> Pope </a:t>
            </a:r>
            <a:r>
              <a:rPr lang="sk-SK" sz="2300" b="1" dirty="0" err="1">
                <a:solidFill>
                  <a:schemeClr val="accent4">
                    <a:lumMod val="75000"/>
                  </a:schemeClr>
                </a:solidFill>
              </a:rPr>
              <a:t>informs</a:t>
            </a:r>
            <a:r>
              <a:rPr lang="sk-SK" sz="2300" b="1" dirty="0">
                <a:solidFill>
                  <a:schemeClr val="accent4">
                    <a:lumMod val="75000"/>
                  </a:schemeClr>
                </a:solidFill>
              </a:rPr>
              <a:t> </a:t>
            </a:r>
            <a:r>
              <a:rPr lang="sk-SK" sz="2300" b="1" dirty="0" err="1">
                <a:solidFill>
                  <a:schemeClr val="accent4">
                    <a:lumMod val="75000"/>
                  </a:schemeClr>
                </a:solidFill>
              </a:rPr>
              <a:t>him</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appointment</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Viching</a:t>
            </a:r>
            <a:r>
              <a:rPr lang="sk-SK" sz="2300" b="1" dirty="0">
                <a:solidFill>
                  <a:schemeClr val="accent4">
                    <a:lumMod val="75000"/>
                  </a:schemeClr>
                </a:solidFill>
              </a:rPr>
              <a:t> </a:t>
            </a:r>
            <a:r>
              <a:rPr lang="sk-SK" sz="2300" b="1" dirty="0" err="1">
                <a:solidFill>
                  <a:schemeClr val="accent4">
                    <a:lumMod val="75000"/>
                  </a:schemeClr>
                </a:solidFill>
              </a:rPr>
              <a:t>as</a:t>
            </a:r>
            <a:r>
              <a:rPr lang="sk-SK" sz="2300" b="1" dirty="0">
                <a:solidFill>
                  <a:schemeClr val="accent4">
                    <a:lumMod val="75000"/>
                  </a:schemeClr>
                </a:solidFill>
              </a:rPr>
              <a:t> </a:t>
            </a:r>
            <a:r>
              <a:rPr lang="sk-SK" sz="2300" b="1" dirty="0" err="1">
                <a:solidFill>
                  <a:schemeClr val="accent4">
                    <a:lumMod val="75000"/>
                  </a:schemeClr>
                </a:solidFill>
              </a:rPr>
              <a:t>bishop</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Nitra, by </a:t>
            </a:r>
            <a:r>
              <a:rPr lang="sk-SK" sz="2300" b="1" dirty="0" err="1">
                <a:solidFill>
                  <a:schemeClr val="accent4">
                    <a:lumMod val="75000"/>
                  </a:schemeClr>
                </a:solidFill>
              </a:rPr>
              <a:t>then</a:t>
            </a:r>
            <a:r>
              <a:rPr lang="sk-SK" sz="2300" b="1" dirty="0">
                <a:solidFill>
                  <a:schemeClr val="accent4">
                    <a:lumMod val="75000"/>
                  </a:schemeClr>
                </a:solidFill>
              </a:rPr>
              <a:t>, </a:t>
            </a:r>
            <a:r>
              <a:rPr lang="sk-SK" sz="2300" b="1" dirty="0" err="1">
                <a:solidFill>
                  <a:schemeClr val="accent4">
                    <a:lumMod val="75000"/>
                  </a:schemeClr>
                </a:solidFill>
              </a:rPr>
              <a:t>probably</a:t>
            </a:r>
            <a:r>
              <a:rPr lang="sk-SK" sz="2300" b="1" dirty="0">
                <a:solidFill>
                  <a:schemeClr val="accent4">
                    <a:lumMod val="75000"/>
                  </a:schemeClr>
                </a:solidFill>
              </a:rPr>
              <a:t> had a </a:t>
            </a:r>
            <a:r>
              <a:rPr lang="sk-SK" sz="2300" b="1" dirty="0" err="1">
                <a:solidFill>
                  <a:schemeClr val="accent4">
                    <a:lumMod val="75000"/>
                  </a:schemeClr>
                </a:solidFill>
              </a:rPr>
              <a:t>municipal</a:t>
            </a:r>
            <a:r>
              <a:rPr lang="sk-SK" sz="2300" b="1" dirty="0">
                <a:solidFill>
                  <a:schemeClr val="accent4">
                    <a:lumMod val="75000"/>
                  </a:schemeClr>
                </a:solidFill>
              </a:rPr>
              <a:t> </a:t>
            </a:r>
            <a:r>
              <a:rPr lang="sk-SK" sz="2300" b="1" dirty="0" err="1">
                <a:solidFill>
                  <a:schemeClr val="accent4">
                    <a:lumMod val="75000"/>
                  </a:schemeClr>
                </a:solidFill>
              </a:rPr>
              <a:t>character</a:t>
            </a:r>
            <a:r>
              <a:rPr lang="sk-SK" sz="2300" b="1" dirty="0">
                <a:solidFill>
                  <a:schemeClr val="accent4">
                    <a:lumMod val="75000"/>
                  </a:schemeClr>
                </a:solidFill>
              </a:rPr>
              <a:t>, and </a:t>
            </a:r>
            <a:r>
              <a:rPr lang="sk-SK" sz="2300" b="1" dirty="0" err="1">
                <a:solidFill>
                  <a:schemeClr val="accent4">
                    <a:lumMod val="75000"/>
                  </a:schemeClr>
                </a:solidFill>
              </a:rPr>
              <a:t>it</a:t>
            </a:r>
            <a:r>
              <a:rPr lang="sk-SK" sz="2300" b="1" dirty="0">
                <a:solidFill>
                  <a:schemeClr val="accent4">
                    <a:lumMod val="75000"/>
                  </a:schemeClr>
                </a:solidFill>
              </a:rPr>
              <a:t> </a:t>
            </a:r>
            <a:r>
              <a:rPr lang="sk-SK" sz="2300" b="1" dirty="0" err="1">
                <a:solidFill>
                  <a:schemeClr val="accent4">
                    <a:lumMod val="75000"/>
                  </a:schemeClr>
                </a:solidFill>
              </a:rPr>
              <a:t>consisted</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five</a:t>
            </a:r>
            <a:r>
              <a:rPr lang="sk-SK" sz="2300" b="1" dirty="0">
                <a:solidFill>
                  <a:schemeClr val="accent4">
                    <a:lumMod val="75000"/>
                  </a:schemeClr>
                </a:solidFill>
              </a:rPr>
              <a:t> </a:t>
            </a:r>
            <a:r>
              <a:rPr lang="sk-SK" sz="2300" b="1" dirty="0" err="1">
                <a:solidFill>
                  <a:schemeClr val="accent4">
                    <a:lumMod val="75000"/>
                  </a:schemeClr>
                </a:solidFill>
              </a:rPr>
              <a:t>fortified</a:t>
            </a:r>
            <a:r>
              <a:rPr lang="sk-SK" sz="2300" b="1" dirty="0">
                <a:solidFill>
                  <a:schemeClr val="accent4">
                    <a:lumMod val="75000"/>
                  </a:schemeClr>
                </a:solidFill>
              </a:rPr>
              <a:t> </a:t>
            </a:r>
            <a:r>
              <a:rPr lang="sk-SK" sz="2300" b="1" dirty="0" err="1">
                <a:solidFill>
                  <a:schemeClr val="accent4">
                    <a:lumMod val="75000"/>
                  </a:schemeClr>
                </a:solidFill>
              </a:rPr>
              <a:t>settlements</a:t>
            </a:r>
            <a:r>
              <a:rPr lang="sk-SK" sz="2300" b="1" dirty="0">
                <a:solidFill>
                  <a:schemeClr val="accent4">
                    <a:lumMod val="75000"/>
                  </a:schemeClr>
                </a:solidFill>
              </a:rPr>
              <a:t> </a:t>
            </a:r>
            <a:r>
              <a:rPr lang="sk-SK" sz="2300" b="1" dirty="0" err="1">
                <a:solidFill>
                  <a:schemeClr val="accent4">
                    <a:lumMod val="75000"/>
                  </a:schemeClr>
                </a:solidFill>
              </a:rPr>
              <a:t>and</a:t>
            </a:r>
            <a:r>
              <a:rPr lang="sk-SK" sz="2300" b="1" dirty="0">
                <a:solidFill>
                  <a:schemeClr val="accent4">
                    <a:lumMod val="75000"/>
                  </a:schemeClr>
                </a:solidFill>
              </a:rPr>
              <a:t> </a:t>
            </a:r>
            <a:r>
              <a:rPr lang="sk-SK" sz="2300" b="1" dirty="0" err="1">
                <a:solidFill>
                  <a:schemeClr val="accent4">
                    <a:lumMod val="75000"/>
                  </a:schemeClr>
                </a:solidFill>
              </a:rPr>
              <a:t>twenty</a:t>
            </a:r>
            <a:r>
              <a:rPr lang="sk-SK" sz="2300" b="1" dirty="0">
                <a:solidFill>
                  <a:schemeClr val="accent4">
                    <a:lumMod val="75000"/>
                  </a:schemeClr>
                </a:solidFill>
              </a:rPr>
              <a:t> </a:t>
            </a:r>
            <a:r>
              <a:rPr lang="sk-SK" sz="2300" b="1" dirty="0" err="1">
                <a:solidFill>
                  <a:schemeClr val="accent4">
                    <a:lumMod val="75000"/>
                  </a:schemeClr>
                </a:solidFill>
              </a:rPr>
              <a:t>communities</a:t>
            </a:r>
            <a:r>
              <a:rPr lang="sk-SK" sz="2300" b="1" dirty="0">
                <a:solidFill>
                  <a:schemeClr val="accent4">
                    <a:lumMod val="75000"/>
                  </a:schemeClr>
                </a:solidFill>
              </a:rPr>
              <a:t> </a:t>
            </a:r>
            <a:r>
              <a:rPr lang="sk-SK" sz="2300" b="1" dirty="0" err="1">
                <a:solidFill>
                  <a:schemeClr val="accent4">
                    <a:lumMod val="75000"/>
                  </a:schemeClr>
                </a:solidFill>
              </a:rPr>
              <a:t>where</a:t>
            </a:r>
            <a:r>
              <a:rPr lang="sk-SK" sz="2300" b="1" dirty="0">
                <a:solidFill>
                  <a:schemeClr val="accent4">
                    <a:lumMod val="75000"/>
                  </a:schemeClr>
                </a:solidFill>
              </a:rPr>
              <a:t> </a:t>
            </a:r>
            <a:r>
              <a:rPr lang="sk-SK" sz="2300" b="1" dirty="0" err="1">
                <a:solidFill>
                  <a:schemeClr val="accent4">
                    <a:lumMod val="75000"/>
                  </a:schemeClr>
                </a:solidFill>
              </a:rPr>
              <a:t>skiled</a:t>
            </a:r>
            <a:r>
              <a:rPr lang="sk-SK" sz="2300" b="1" dirty="0">
                <a:solidFill>
                  <a:schemeClr val="accent4">
                    <a:lumMod val="75000"/>
                  </a:schemeClr>
                </a:solidFill>
              </a:rPr>
              <a:t> </a:t>
            </a:r>
            <a:r>
              <a:rPr lang="sk-SK" sz="2300" b="1" dirty="0" err="1">
                <a:solidFill>
                  <a:schemeClr val="accent4">
                    <a:lumMod val="75000"/>
                  </a:schemeClr>
                </a:solidFill>
              </a:rPr>
              <a:t>craftsmen</a:t>
            </a:r>
            <a:r>
              <a:rPr lang="sk-SK" sz="2300" b="1" dirty="0">
                <a:solidFill>
                  <a:schemeClr val="accent4">
                    <a:lumMod val="75000"/>
                  </a:schemeClr>
                </a:solidFill>
              </a:rPr>
              <a:t> </a:t>
            </a:r>
            <a:r>
              <a:rPr lang="sk-SK" sz="2300" b="1" dirty="0" err="1">
                <a:solidFill>
                  <a:schemeClr val="accent4">
                    <a:lumMod val="75000"/>
                  </a:schemeClr>
                </a:solidFill>
              </a:rPr>
              <a:t>plied</a:t>
            </a:r>
            <a:r>
              <a:rPr lang="sk-SK" sz="2300" b="1" dirty="0">
                <a:solidFill>
                  <a:schemeClr val="accent4">
                    <a:lumMod val="75000"/>
                  </a:schemeClr>
                </a:solidFill>
              </a:rPr>
              <a:t> </a:t>
            </a:r>
            <a:r>
              <a:rPr lang="sk-SK" sz="2300" b="1" dirty="0" err="1">
                <a:solidFill>
                  <a:schemeClr val="accent4">
                    <a:lumMod val="75000"/>
                  </a:schemeClr>
                </a:solidFill>
              </a:rPr>
              <a:t>their</a:t>
            </a:r>
            <a:r>
              <a:rPr lang="sk-SK" sz="2300" b="1" dirty="0">
                <a:solidFill>
                  <a:schemeClr val="accent4">
                    <a:lumMod val="75000"/>
                  </a:schemeClr>
                </a:solidFill>
              </a:rPr>
              <a:t> </a:t>
            </a:r>
            <a:r>
              <a:rPr lang="sk-SK" sz="2300" b="1" dirty="0" err="1">
                <a:solidFill>
                  <a:schemeClr val="accent4">
                    <a:lumMod val="75000"/>
                  </a:schemeClr>
                </a:solidFill>
              </a:rPr>
              <a:t>trade</a:t>
            </a:r>
            <a:r>
              <a:rPr lang="sk-SK" sz="2300" b="1" dirty="0" smtClean="0">
                <a:solidFill>
                  <a:schemeClr val="accent4">
                    <a:lumMod val="75000"/>
                  </a:schemeClr>
                </a:solidFill>
              </a:rPr>
              <a:t>.</a:t>
            </a:r>
            <a:r>
              <a:rPr lang="sk-SK" sz="2300" b="1" dirty="0">
                <a:solidFill>
                  <a:schemeClr val="accent4">
                    <a:lumMod val="75000"/>
                  </a:schemeClr>
                </a:solidFill>
              </a:rPr>
              <a:t/>
            </a:r>
            <a:br>
              <a:rPr lang="sk-SK" sz="2300" b="1" dirty="0">
                <a:solidFill>
                  <a:schemeClr val="accent4">
                    <a:lumMod val="75000"/>
                  </a:schemeClr>
                </a:solidFill>
              </a:rPr>
            </a:br>
            <a:r>
              <a:rPr lang="sk-SK" sz="2300" b="1" dirty="0" err="1">
                <a:solidFill>
                  <a:schemeClr val="accent4">
                    <a:lumMod val="75000"/>
                  </a:schemeClr>
                </a:solidFill>
              </a:rPr>
              <a:t>Until</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beginnig</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14th </a:t>
            </a:r>
            <a:r>
              <a:rPr lang="sk-SK" sz="2300" b="1" dirty="0" err="1">
                <a:solidFill>
                  <a:schemeClr val="accent4">
                    <a:lumMod val="75000"/>
                  </a:schemeClr>
                </a:solidFill>
              </a:rPr>
              <a:t>century</a:t>
            </a:r>
            <a:r>
              <a:rPr lang="sk-SK" sz="2300" b="1" dirty="0">
                <a:solidFill>
                  <a:schemeClr val="accent4">
                    <a:lumMod val="75000"/>
                  </a:schemeClr>
                </a:solidFill>
              </a:rPr>
              <a:t> Nitra </a:t>
            </a:r>
            <a:r>
              <a:rPr lang="sk-SK" sz="2300" b="1" dirty="0" err="1">
                <a:solidFill>
                  <a:schemeClr val="accent4">
                    <a:lumMod val="75000"/>
                  </a:schemeClr>
                </a:solidFill>
              </a:rPr>
              <a:t>remained</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resedential</a:t>
            </a:r>
            <a:r>
              <a:rPr lang="sk-SK" sz="2300" b="1" dirty="0">
                <a:solidFill>
                  <a:schemeClr val="accent4">
                    <a:lumMod val="75000"/>
                  </a:schemeClr>
                </a:solidFill>
              </a:rPr>
              <a:t> </a:t>
            </a:r>
            <a:r>
              <a:rPr lang="sk-SK" sz="2300" b="1" dirty="0" err="1">
                <a:solidFill>
                  <a:schemeClr val="accent4">
                    <a:lumMod val="75000"/>
                  </a:schemeClr>
                </a:solidFill>
              </a:rPr>
              <a:t>town</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principality</a:t>
            </a:r>
            <a:r>
              <a:rPr lang="sk-SK" sz="2300" b="1" dirty="0">
                <a:solidFill>
                  <a:schemeClr val="accent4">
                    <a:lumMod val="75000"/>
                  </a:schemeClr>
                </a:solidFill>
              </a:rPr>
              <a:t> </a:t>
            </a:r>
            <a:r>
              <a:rPr lang="sk-SK" sz="2300" b="1" dirty="0" err="1">
                <a:solidFill>
                  <a:schemeClr val="accent4">
                    <a:lumMod val="75000"/>
                  </a:schemeClr>
                </a:solidFill>
              </a:rPr>
              <a:t>that</a:t>
            </a:r>
            <a:r>
              <a:rPr lang="sk-SK" sz="2300" b="1" dirty="0">
                <a:solidFill>
                  <a:schemeClr val="accent4">
                    <a:lumMod val="75000"/>
                  </a:schemeClr>
                </a:solidFill>
              </a:rPr>
              <a:t> </a:t>
            </a:r>
            <a:r>
              <a:rPr lang="sk-SK" sz="2300" b="1" dirty="0" err="1">
                <a:solidFill>
                  <a:schemeClr val="accent4">
                    <a:lumMod val="75000"/>
                  </a:schemeClr>
                </a:solidFill>
              </a:rPr>
              <a:t>bordered</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newly</a:t>
            </a:r>
            <a:r>
              <a:rPr lang="sk-SK" sz="2300" b="1" dirty="0">
                <a:solidFill>
                  <a:schemeClr val="accent4">
                    <a:lumMod val="75000"/>
                  </a:schemeClr>
                </a:solidFill>
              </a:rPr>
              <a:t> </a:t>
            </a:r>
            <a:r>
              <a:rPr lang="sk-SK" sz="2300" b="1" dirty="0" err="1">
                <a:solidFill>
                  <a:schemeClr val="accent4">
                    <a:lumMod val="75000"/>
                  </a:schemeClr>
                </a:solidFill>
              </a:rPr>
              <a:t>formed</a:t>
            </a:r>
            <a:r>
              <a:rPr lang="sk-SK" sz="2300" b="1" dirty="0">
                <a:solidFill>
                  <a:schemeClr val="accent4">
                    <a:lumMod val="75000"/>
                  </a:schemeClr>
                </a:solidFill>
              </a:rPr>
              <a:t> </a:t>
            </a:r>
            <a:r>
              <a:rPr lang="sk-SK" sz="2300" b="1" dirty="0" err="1">
                <a:solidFill>
                  <a:schemeClr val="accent4">
                    <a:lumMod val="75000"/>
                  </a:schemeClr>
                </a:solidFill>
              </a:rPr>
              <a:t>Hungarian</a:t>
            </a:r>
            <a:r>
              <a:rPr lang="sk-SK" sz="2300" b="1" dirty="0">
                <a:solidFill>
                  <a:schemeClr val="accent4">
                    <a:lumMod val="75000"/>
                  </a:schemeClr>
                </a:solidFill>
              </a:rPr>
              <a:t> </a:t>
            </a:r>
            <a:r>
              <a:rPr lang="sk-SK" sz="2300" b="1" dirty="0" err="1">
                <a:solidFill>
                  <a:schemeClr val="accent4">
                    <a:lumMod val="75000"/>
                  </a:schemeClr>
                </a:solidFill>
              </a:rPr>
              <a:t>monarchy</a:t>
            </a:r>
            <a:r>
              <a:rPr lang="sk-SK" sz="2300" b="1" dirty="0">
                <a:solidFill>
                  <a:schemeClr val="accent4">
                    <a:lumMod val="75000"/>
                  </a:schemeClr>
                </a:solidFill>
              </a:rPr>
              <a:t>. </a:t>
            </a:r>
            <a:r>
              <a:rPr lang="sk-SK" sz="2300" b="1" dirty="0" err="1">
                <a:solidFill>
                  <a:schemeClr val="accent4">
                    <a:lumMod val="75000"/>
                  </a:schemeClr>
                </a:solidFill>
              </a:rPr>
              <a:t>Also</a:t>
            </a:r>
            <a:r>
              <a:rPr lang="sk-SK" sz="2300" b="1" dirty="0">
                <a:solidFill>
                  <a:schemeClr val="accent4">
                    <a:lumMod val="75000"/>
                  </a:schemeClr>
                </a:solidFill>
              </a:rPr>
              <a:t>, </a:t>
            </a:r>
            <a:r>
              <a:rPr lang="sk-SK" sz="2300" b="1" dirty="0" err="1">
                <a:solidFill>
                  <a:schemeClr val="accent4">
                    <a:lumMod val="75000"/>
                  </a:schemeClr>
                </a:solidFill>
              </a:rPr>
              <a:t>during</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Middle</a:t>
            </a:r>
            <a:r>
              <a:rPr lang="sk-SK" sz="2300" b="1" dirty="0">
                <a:solidFill>
                  <a:schemeClr val="accent4">
                    <a:lumMod val="75000"/>
                  </a:schemeClr>
                </a:solidFill>
              </a:rPr>
              <a:t> </a:t>
            </a:r>
            <a:r>
              <a:rPr lang="sk-SK" sz="2300" b="1" dirty="0" err="1">
                <a:solidFill>
                  <a:schemeClr val="accent4">
                    <a:lumMod val="75000"/>
                  </a:schemeClr>
                </a:solidFill>
              </a:rPr>
              <a:t>Ages</a:t>
            </a:r>
            <a:r>
              <a:rPr lang="sk-SK" sz="2300" b="1" dirty="0">
                <a:solidFill>
                  <a:schemeClr val="accent4">
                    <a:lumMod val="75000"/>
                  </a:schemeClr>
                </a:solidFill>
              </a:rPr>
              <a:t> </a:t>
            </a:r>
            <a:r>
              <a:rPr lang="sk-SK" sz="2300" b="1" dirty="0" err="1">
                <a:solidFill>
                  <a:schemeClr val="accent4">
                    <a:lumMod val="75000"/>
                  </a:schemeClr>
                </a:solidFill>
              </a:rPr>
              <a:t>it</a:t>
            </a:r>
            <a:r>
              <a:rPr lang="sk-SK" sz="2300" b="1" dirty="0">
                <a:solidFill>
                  <a:schemeClr val="accent4">
                    <a:lumMod val="75000"/>
                  </a:schemeClr>
                </a:solidFill>
              </a:rPr>
              <a:t> </a:t>
            </a:r>
            <a:r>
              <a:rPr lang="sk-SK" sz="2300" b="1" dirty="0" err="1">
                <a:solidFill>
                  <a:schemeClr val="accent4">
                    <a:lumMod val="75000"/>
                  </a:schemeClr>
                </a:solidFill>
              </a:rPr>
              <a:t>was</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site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important</a:t>
            </a:r>
            <a:r>
              <a:rPr lang="sk-SK" sz="2300" b="1" dirty="0">
                <a:solidFill>
                  <a:schemeClr val="accent4">
                    <a:lumMod val="75000"/>
                  </a:schemeClr>
                </a:solidFill>
              </a:rPr>
              <a:t> </a:t>
            </a:r>
            <a:r>
              <a:rPr lang="sk-SK" sz="2300" b="1" dirty="0" err="1">
                <a:solidFill>
                  <a:schemeClr val="accent4">
                    <a:lumMod val="75000"/>
                  </a:schemeClr>
                </a:solidFill>
              </a:rPr>
              <a:t>historical</a:t>
            </a:r>
            <a:r>
              <a:rPr lang="sk-SK" sz="2300" b="1" dirty="0">
                <a:solidFill>
                  <a:schemeClr val="accent4">
                    <a:lumMod val="75000"/>
                  </a:schemeClr>
                </a:solidFill>
              </a:rPr>
              <a:t> </a:t>
            </a:r>
            <a:r>
              <a:rPr lang="sk-SK" sz="2300" b="1" dirty="0" err="1">
                <a:solidFill>
                  <a:schemeClr val="accent4">
                    <a:lumMod val="75000"/>
                  </a:schemeClr>
                </a:solidFill>
              </a:rPr>
              <a:t>events</a:t>
            </a:r>
            <a:r>
              <a:rPr lang="sk-SK" sz="2300" b="1" dirty="0">
                <a:solidFill>
                  <a:schemeClr val="accent4">
                    <a:lumMod val="75000"/>
                  </a:schemeClr>
                </a:solidFill>
              </a:rPr>
              <a:t>, and </a:t>
            </a:r>
            <a:r>
              <a:rPr lang="sk-SK" sz="2300" b="1" dirty="0" err="1">
                <a:solidFill>
                  <a:schemeClr val="accent4">
                    <a:lumMod val="75000"/>
                  </a:schemeClr>
                </a:solidFill>
              </a:rPr>
              <a:t>it</a:t>
            </a:r>
            <a:r>
              <a:rPr lang="sk-SK" sz="2300" b="1" dirty="0">
                <a:solidFill>
                  <a:schemeClr val="accent4">
                    <a:lumMod val="75000"/>
                  </a:schemeClr>
                </a:solidFill>
              </a:rPr>
              <a:t> </a:t>
            </a:r>
            <a:r>
              <a:rPr lang="sk-SK" sz="2300" b="1" dirty="0" err="1">
                <a:solidFill>
                  <a:schemeClr val="accent4">
                    <a:lumMod val="75000"/>
                  </a:schemeClr>
                </a:solidFill>
              </a:rPr>
              <a:t>was</a:t>
            </a:r>
            <a:r>
              <a:rPr lang="sk-SK" sz="2300" b="1" dirty="0">
                <a:solidFill>
                  <a:schemeClr val="accent4">
                    <a:lumMod val="75000"/>
                  </a:schemeClr>
                </a:solidFill>
              </a:rPr>
              <a:t> </a:t>
            </a:r>
            <a:r>
              <a:rPr lang="sk-SK" sz="2300" b="1" dirty="0" err="1">
                <a:solidFill>
                  <a:schemeClr val="accent4">
                    <a:lumMod val="75000"/>
                  </a:schemeClr>
                </a:solidFill>
              </a:rPr>
              <a:t>often</a:t>
            </a:r>
            <a:r>
              <a:rPr lang="sk-SK" sz="2300" b="1" dirty="0">
                <a:solidFill>
                  <a:schemeClr val="accent4">
                    <a:lumMod val="75000"/>
                  </a:schemeClr>
                </a:solidFill>
              </a:rPr>
              <a:t> </a:t>
            </a:r>
            <a:r>
              <a:rPr lang="sk-SK" sz="2300" b="1" dirty="0" err="1">
                <a:solidFill>
                  <a:schemeClr val="accent4">
                    <a:lumMod val="75000"/>
                  </a:schemeClr>
                </a:solidFill>
              </a:rPr>
              <a:t>plundered</a:t>
            </a:r>
            <a:r>
              <a:rPr lang="sk-SK" sz="2300" b="1" dirty="0">
                <a:solidFill>
                  <a:schemeClr val="accent4">
                    <a:lumMod val="75000"/>
                  </a:schemeClr>
                </a:solidFill>
              </a:rPr>
              <a:t> by </a:t>
            </a:r>
            <a:r>
              <a:rPr lang="sk-SK" sz="2300" b="1" dirty="0" err="1">
                <a:solidFill>
                  <a:schemeClr val="accent4">
                    <a:lumMod val="75000"/>
                  </a:schemeClr>
                </a:solidFill>
              </a:rPr>
              <a:t>various</a:t>
            </a:r>
            <a:r>
              <a:rPr lang="sk-SK" sz="2300" b="1" dirty="0">
                <a:solidFill>
                  <a:schemeClr val="accent4">
                    <a:lumMod val="75000"/>
                  </a:schemeClr>
                </a:solidFill>
              </a:rPr>
              <a:t> </a:t>
            </a:r>
            <a:r>
              <a:rPr lang="sk-SK" sz="2300" b="1" dirty="0" err="1">
                <a:solidFill>
                  <a:schemeClr val="accent4">
                    <a:lumMod val="75000"/>
                  </a:schemeClr>
                </a:solidFill>
              </a:rPr>
              <a:t>armies</a:t>
            </a:r>
            <a:r>
              <a:rPr lang="sk-SK" sz="2300" b="1" dirty="0">
                <a:solidFill>
                  <a:schemeClr val="accent4">
                    <a:lumMod val="75000"/>
                  </a:schemeClr>
                </a:solidFill>
              </a:rPr>
              <a:t>. </a:t>
            </a:r>
            <a:endParaRPr lang="sk-SK" sz="2300" b="1" dirty="0" smtClean="0">
              <a:solidFill>
                <a:schemeClr val="accent4">
                  <a:lumMod val="75000"/>
                </a:schemeClr>
              </a:solidFill>
            </a:endParaRPr>
          </a:p>
          <a:p>
            <a:pPr>
              <a:buNone/>
            </a:pPr>
            <a:r>
              <a:rPr lang="sk-SK" sz="2300" b="1" dirty="0" smtClean="0">
                <a:solidFill>
                  <a:schemeClr val="accent4">
                    <a:lumMod val="75000"/>
                  </a:schemeClr>
                </a:solidFill>
              </a:rPr>
              <a:t>    </a:t>
            </a:r>
            <a:r>
              <a:rPr lang="sk-SK" sz="2300" b="1" dirty="0" err="1" smtClean="0">
                <a:solidFill>
                  <a:schemeClr val="accent4">
                    <a:lumMod val="75000"/>
                  </a:schemeClr>
                </a:solidFill>
              </a:rPr>
              <a:t>The</a:t>
            </a:r>
            <a:r>
              <a:rPr lang="sk-SK" sz="2300" b="1" dirty="0" smtClean="0">
                <a:solidFill>
                  <a:schemeClr val="accent4">
                    <a:lumMod val="75000"/>
                  </a:schemeClr>
                </a:solidFill>
              </a:rPr>
              <a:t> </a:t>
            </a:r>
            <a:r>
              <a:rPr lang="sk-SK" sz="2300" b="1" dirty="0" err="1">
                <a:solidFill>
                  <a:schemeClr val="accent4">
                    <a:lumMod val="75000"/>
                  </a:schemeClr>
                </a:solidFill>
              </a:rPr>
              <a:t>Benedictines</a:t>
            </a:r>
            <a:r>
              <a:rPr lang="sk-SK" sz="2300" b="1" dirty="0">
                <a:solidFill>
                  <a:schemeClr val="accent4">
                    <a:lumMod val="75000"/>
                  </a:schemeClr>
                </a:solidFill>
              </a:rPr>
              <a:t> </a:t>
            </a:r>
            <a:r>
              <a:rPr lang="sk-SK" sz="2300" b="1" dirty="0" err="1">
                <a:solidFill>
                  <a:schemeClr val="accent4">
                    <a:lumMod val="75000"/>
                  </a:schemeClr>
                </a:solidFill>
              </a:rPr>
              <a:t>took</a:t>
            </a:r>
            <a:r>
              <a:rPr lang="sk-SK" sz="2300" b="1" dirty="0">
                <a:solidFill>
                  <a:schemeClr val="accent4">
                    <a:lumMod val="75000"/>
                  </a:schemeClr>
                </a:solidFill>
              </a:rPr>
              <a:t> </a:t>
            </a:r>
            <a:r>
              <a:rPr lang="sk-SK" sz="2300" b="1" dirty="0" err="1">
                <a:solidFill>
                  <a:schemeClr val="accent4">
                    <a:lumMod val="75000"/>
                  </a:schemeClr>
                </a:solidFill>
              </a:rPr>
              <a:t>up</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organization</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ecclesiastical</a:t>
            </a:r>
            <a:r>
              <a:rPr lang="sk-SK" sz="2300" b="1" dirty="0">
                <a:solidFill>
                  <a:schemeClr val="accent4">
                    <a:lumMod val="75000"/>
                  </a:schemeClr>
                </a:solidFill>
              </a:rPr>
              <a:t> </a:t>
            </a:r>
            <a:r>
              <a:rPr lang="sk-SK" sz="2300" b="1" dirty="0" err="1">
                <a:solidFill>
                  <a:schemeClr val="accent4">
                    <a:lumMod val="75000"/>
                  </a:schemeClr>
                </a:solidFill>
              </a:rPr>
              <a:t>life</a:t>
            </a:r>
            <a:r>
              <a:rPr lang="sk-SK" sz="2300" b="1" dirty="0">
                <a:solidFill>
                  <a:schemeClr val="accent4">
                    <a:lumMod val="75000"/>
                  </a:schemeClr>
                </a:solidFill>
              </a:rPr>
              <a:t>, </a:t>
            </a:r>
            <a:r>
              <a:rPr lang="sk-SK" sz="2300" b="1" dirty="0" err="1">
                <a:solidFill>
                  <a:schemeClr val="accent4">
                    <a:lumMod val="75000"/>
                  </a:schemeClr>
                </a:solidFill>
              </a:rPr>
              <a:t>their</a:t>
            </a:r>
            <a:r>
              <a:rPr lang="sk-SK" sz="2300" b="1" dirty="0">
                <a:solidFill>
                  <a:schemeClr val="accent4">
                    <a:lumMod val="75000"/>
                  </a:schemeClr>
                </a:solidFill>
              </a:rPr>
              <a:t> </a:t>
            </a:r>
            <a:r>
              <a:rPr lang="sk-SK" sz="2300" b="1" dirty="0" err="1">
                <a:solidFill>
                  <a:schemeClr val="accent4">
                    <a:lumMod val="75000"/>
                  </a:schemeClr>
                </a:solidFill>
              </a:rPr>
              <a:t>monastery</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St. </a:t>
            </a:r>
            <a:r>
              <a:rPr lang="sk-SK" sz="2300" b="1" dirty="0" err="1">
                <a:solidFill>
                  <a:schemeClr val="accent4">
                    <a:lumMod val="75000"/>
                  </a:schemeClr>
                </a:solidFill>
              </a:rPr>
              <a:t>Hyppolite</a:t>
            </a:r>
            <a:r>
              <a:rPr lang="sk-SK" sz="2300" b="1" dirty="0">
                <a:solidFill>
                  <a:schemeClr val="accent4">
                    <a:lumMod val="75000"/>
                  </a:schemeClr>
                </a:solidFill>
              </a:rPr>
              <a:t> on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slope</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Zobor</a:t>
            </a:r>
            <a:r>
              <a:rPr lang="sk-SK" sz="2300" b="1" dirty="0">
                <a:solidFill>
                  <a:schemeClr val="accent4">
                    <a:lumMod val="75000"/>
                  </a:schemeClr>
                </a:solidFill>
              </a:rPr>
              <a:t> </a:t>
            </a:r>
            <a:r>
              <a:rPr lang="sk-SK" sz="2300" b="1" dirty="0" err="1">
                <a:solidFill>
                  <a:schemeClr val="accent4">
                    <a:lumMod val="75000"/>
                  </a:schemeClr>
                </a:solidFill>
              </a:rPr>
              <a:t>hill</a:t>
            </a:r>
            <a:r>
              <a:rPr lang="sk-SK" sz="2300" b="1" dirty="0">
                <a:solidFill>
                  <a:schemeClr val="accent4">
                    <a:lumMod val="75000"/>
                  </a:schemeClr>
                </a:solidFill>
              </a:rPr>
              <a:t> </a:t>
            </a:r>
            <a:r>
              <a:rPr lang="sk-SK" sz="2300" b="1" dirty="0" err="1">
                <a:solidFill>
                  <a:schemeClr val="accent4">
                    <a:lumMod val="75000"/>
                  </a:schemeClr>
                </a:solidFill>
              </a:rPr>
              <a:t>was</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oldest</a:t>
            </a:r>
            <a:r>
              <a:rPr lang="sk-SK" sz="2300" b="1" dirty="0">
                <a:solidFill>
                  <a:schemeClr val="accent4">
                    <a:lumMod val="75000"/>
                  </a:schemeClr>
                </a:solidFill>
              </a:rPr>
              <a:t> in Slovakia.</a:t>
            </a:r>
            <a:br>
              <a:rPr lang="sk-SK" sz="2300" b="1" dirty="0">
                <a:solidFill>
                  <a:schemeClr val="accent4">
                    <a:lumMod val="75000"/>
                  </a:schemeClr>
                </a:solidFill>
              </a:rPr>
            </a:br>
            <a:r>
              <a:rPr lang="sk-SK" sz="2300" b="1" dirty="0">
                <a:solidFill>
                  <a:schemeClr val="accent4">
                    <a:lumMod val="75000"/>
                  </a:schemeClr>
                </a:solidFill>
              </a:rPr>
              <a:t>In 1248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ruler</a:t>
            </a:r>
            <a:r>
              <a:rPr lang="sk-SK" sz="2300" b="1" dirty="0">
                <a:solidFill>
                  <a:schemeClr val="accent4">
                    <a:lumMod val="75000"/>
                  </a:schemeClr>
                </a:solidFill>
              </a:rPr>
              <a:t> Bela IV, in </a:t>
            </a:r>
            <a:r>
              <a:rPr lang="sk-SK" sz="2300" b="1" dirty="0" err="1">
                <a:solidFill>
                  <a:schemeClr val="accent4">
                    <a:lumMod val="75000"/>
                  </a:schemeClr>
                </a:solidFill>
              </a:rPr>
              <a:t>appreciation</a:t>
            </a:r>
            <a:r>
              <a:rPr lang="sk-SK" sz="2300" b="1" dirty="0">
                <a:solidFill>
                  <a:schemeClr val="accent4">
                    <a:lumMod val="75000"/>
                  </a:schemeClr>
                </a:solidFill>
              </a:rPr>
              <a:t> </a:t>
            </a:r>
            <a:r>
              <a:rPr lang="sk-SK" sz="2300" b="1" dirty="0" err="1">
                <a:solidFill>
                  <a:schemeClr val="accent4">
                    <a:lumMod val="75000"/>
                  </a:schemeClr>
                </a:solidFill>
              </a:rPr>
              <a:t>for</a:t>
            </a:r>
            <a:r>
              <a:rPr lang="sk-SK" sz="2300" b="1" dirty="0">
                <a:solidFill>
                  <a:schemeClr val="accent4">
                    <a:lumMod val="75000"/>
                  </a:schemeClr>
                </a:solidFill>
              </a:rPr>
              <a:t> </a:t>
            </a:r>
            <a:r>
              <a:rPr lang="sk-SK" sz="2300" b="1" dirty="0" err="1">
                <a:solidFill>
                  <a:schemeClr val="accent4">
                    <a:lumMod val="75000"/>
                  </a:schemeClr>
                </a:solidFill>
              </a:rPr>
              <a:t>protection</a:t>
            </a:r>
            <a:r>
              <a:rPr lang="sk-SK" sz="2300" b="1" dirty="0">
                <a:solidFill>
                  <a:schemeClr val="accent4">
                    <a:lumMod val="75000"/>
                  </a:schemeClr>
                </a:solidFill>
              </a:rPr>
              <a:t> </a:t>
            </a:r>
            <a:r>
              <a:rPr lang="sk-SK" sz="2300" b="1" dirty="0" err="1">
                <a:solidFill>
                  <a:schemeClr val="accent4">
                    <a:lumMod val="75000"/>
                  </a:schemeClr>
                </a:solidFill>
              </a:rPr>
              <a:t>from</a:t>
            </a:r>
            <a:r>
              <a:rPr lang="sk-SK" sz="2300" b="1" dirty="0">
                <a:solidFill>
                  <a:schemeClr val="accent4">
                    <a:lumMod val="75000"/>
                  </a:schemeClr>
                </a:solidFill>
              </a:rPr>
              <a:t> </a:t>
            </a:r>
            <a:r>
              <a:rPr lang="sk-SK" sz="2300" b="1" dirty="0" err="1">
                <a:solidFill>
                  <a:schemeClr val="accent4">
                    <a:lumMod val="75000"/>
                  </a:schemeClr>
                </a:solidFill>
              </a:rPr>
              <a:t>the</a:t>
            </a:r>
            <a:r>
              <a:rPr lang="sk-SK" sz="2300" b="1" dirty="0">
                <a:solidFill>
                  <a:schemeClr val="accent4">
                    <a:lumMod val="75000"/>
                  </a:schemeClr>
                </a:solidFill>
              </a:rPr>
              <a:t> </a:t>
            </a:r>
            <a:r>
              <a:rPr lang="sk-SK" sz="2300" b="1" dirty="0" err="1">
                <a:solidFill>
                  <a:schemeClr val="accent4">
                    <a:lumMod val="75000"/>
                  </a:schemeClr>
                </a:solidFill>
              </a:rPr>
              <a:t>Tartars</a:t>
            </a:r>
            <a:r>
              <a:rPr lang="sk-SK" sz="2300" b="1" dirty="0">
                <a:solidFill>
                  <a:schemeClr val="accent4">
                    <a:lumMod val="75000"/>
                  </a:schemeClr>
                </a:solidFill>
              </a:rPr>
              <a:t>, </a:t>
            </a:r>
            <a:r>
              <a:rPr lang="sk-SK" sz="2300" b="1" dirty="0" err="1">
                <a:solidFill>
                  <a:schemeClr val="accent4">
                    <a:lumMod val="75000"/>
                  </a:schemeClr>
                </a:solidFill>
              </a:rPr>
              <a:t>promoted</a:t>
            </a:r>
            <a:r>
              <a:rPr lang="sk-SK" sz="2300" b="1" dirty="0">
                <a:solidFill>
                  <a:schemeClr val="accent4">
                    <a:lumMod val="75000"/>
                  </a:schemeClr>
                </a:solidFill>
              </a:rPr>
              <a:t> Nitra to </a:t>
            </a:r>
            <a:r>
              <a:rPr lang="sk-SK" sz="2300" b="1" dirty="0" err="1">
                <a:solidFill>
                  <a:schemeClr val="accent4">
                    <a:lumMod val="75000"/>
                  </a:schemeClr>
                </a:solidFill>
              </a:rPr>
              <a:t>the</a:t>
            </a:r>
            <a:r>
              <a:rPr lang="sk-SK" sz="2300" b="1" dirty="0">
                <a:solidFill>
                  <a:schemeClr val="accent4">
                    <a:lumMod val="75000"/>
                  </a:schemeClr>
                </a:solidFill>
              </a:rPr>
              <a:t> status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free-royal</a:t>
            </a:r>
            <a:r>
              <a:rPr lang="sk-SK" sz="2300" b="1" dirty="0">
                <a:solidFill>
                  <a:schemeClr val="accent4">
                    <a:lumMod val="75000"/>
                  </a:schemeClr>
                </a:solidFill>
              </a:rPr>
              <a:t> </a:t>
            </a:r>
            <a:r>
              <a:rPr lang="sk-SK" sz="2300" b="1" dirty="0" err="1">
                <a:solidFill>
                  <a:schemeClr val="accent4">
                    <a:lumMod val="75000"/>
                  </a:schemeClr>
                </a:solidFill>
              </a:rPr>
              <a:t>town</a:t>
            </a:r>
            <a:r>
              <a:rPr lang="sk-SK" sz="2300" b="1" dirty="0">
                <a:solidFill>
                  <a:schemeClr val="accent4">
                    <a:lumMod val="75000"/>
                  </a:schemeClr>
                </a:solidFill>
              </a:rPr>
              <a:t> </a:t>
            </a:r>
            <a:r>
              <a:rPr lang="sk-SK" sz="2300" b="1" dirty="0" err="1">
                <a:solidFill>
                  <a:schemeClr val="accent4">
                    <a:lumMod val="75000"/>
                  </a:schemeClr>
                </a:solidFill>
              </a:rPr>
              <a:t>with</a:t>
            </a:r>
            <a:r>
              <a:rPr lang="sk-SK" sz="2300" b="1" dirty="0">
                <a:solidFill>
                  <a:schemeClr val="accent4">
                    <a:lumMod val="75000"/>
                  </a:schemeClr>
                </a:solidFill>
              </a:rPr>
              <a:t> </a:t>
            </a:r>
            <a:r>
              <a:rPr lang="sk-SK" sz="2300" b="1" dirty="0" err="1">
                <a:solidFill>
                  <a:schemeClr val="accent4">
                    <a:lumMod val="75000"/>
                  </a:schemeClr>
                </a:solidFill>
              </a:rPr>
              <a:t>privileges</a:t>
            </a:r>
            <a:r>
              <a:rPr lang="sk-SK" sz="2300" b="1" dirty="0">
                <a:solidFill>
                  <a:schemeClr val="accent4">
                    <a:lumMod val="75000"/>
                  </a:schemeClr>
                </a:solidFill>
              </a:rPr>
              <a:t> </a:t>
            </a:r>
            <a:r>
              <a:rPr lang="sk-SK" sz="2300" b="1" dirty="0" err="1">
                <a:solidFill>
                  <a:schemeClr val="accent4">
                    <a:lumMod val="75000"/>
                  </a:schemeClr>
                </a:solidFill>
              </a:rPr>
              <a:t>similar</a:t>
            </a:r>
            <a:r>
              <a:rPr lang="sk-SK" sz="2300" b="1" dirty="0">
                <a:solidFill>
                  <a:schemeClr val="accent4">
                    <a:lumMod val="75000"/>
                  </a:schemeClr>
                </a:solidFill>
              </a:rPr>
              <a:t> to </a:t>
            </a:r>
            <a:r>
              <a:rPr lang="sk-SK" sz="2300" b="1" dirty="0" err="1">
                <a:solidFill>
                  <a:schemeClr val="accent4">
                    <a:lumMod val="75000"/>
                  </a:schemeClr>
                </a:solidFill>
              </a:rPr>
              <a:t>those</a:t>
            </a:r>
            <a:r>
              <a:rPr lang="sk-SK" sz="2300" b="1" dirty="0">
                <a:solidFill>
                  <a:schemeClr val="accent4">
                    <a:lumMod val="75000"/>
                  </a:schemeClr>
                </a:solidFill>
              </a:rPr>
              <a:t> </a:t>
            </a:r>
            <a:r>
              <a:rPr lang="sk-SK" sz="2300" b="1" dirty="0" err="1">
                <a:solidFill>
                  <a:schemeClr val="accent4">
                    <a:lumMod val="75000"/>
                  </a:schemeClr>
                </a:solidFill>
              </a:rPr>
              <a:t>of</a:t>
            </a:r>
            <a:r>
              <a:rPr lang="sk-SK" sz="2300" b="1" dirty="0">
                <a:solidFill>
                  <a:schemeClr val="accent4">
                    <a:lumMod val="75000"/>
                  </a:schemeClr>
                </a:solidFill>
              </a:rPr>
              <a:t> </a:t>
            </a:r>
            <a:r>
              <a:rPr lang="sk-SK" sz="2300" b="1" dirty="0" err="1">
                <a:solidFill>
                  <a:schemeClr val="accent4">
                    <a:lumMod val="75000"/>
                  </a:schemeClr>
                </a:solidFill>
              </a:rPr>
              <a:t>Székesfehérvár</a:t>
            </a:r>
            <a:r>
              <a:rPr lang="sk-SK" sz="2300" b="1" dirty="0">
                <a:solidFill>
                  <a:schemeClr val="accent4">
                    <a:lumMod val="75000"/>
                  </a:schemeClr>
                </a:solidFill>
              </a:rPr>
              <a:t>.</a:t>
            </a:r>
            <a:br>
              <a:rPr lang="sk-SK" sz="2300" b="1" dirty="0">
                <a:solidFill>
                  <a:schemeClr val="accent4">
                    <a:lumMod val="75000"/>
                  </a:schemeClr>
                </a:solidFill>
              </a:rPr>
            </a:br>
            <a:r>
              <a:rPr lang="sk-SK" sz="2300" b="1" dirty="0" smtClean="0">
                <a:solidFill>
                  <a:schemeClr val="accent4">
                    <a:lumMod val="75000"/>
                  </a:schemeClr>
                </a:solidFill>
              </a:rPr>
              <a:t>     </a:t>
            </a:r>
            <a:endParaRPr lang="sk-SK" sz="2300" b="1"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417638"/>
          </a:xfrm>
        </p:spPr>
        <p:txBody>
          <a:bodyPr>
            <a:noAutofit/>
          </a:bodyPr>
          <a:lstStyle/>
          <a:p>
            <a:r>
              <a:rPr lang="en-US" sz="3200" b="1" dirty="0" err="1" smtClean="0">
                <a:solidFill>
                  <a:schemeClr val="accent4">
                    <a:lumMod val="75000"/>
                  </a:schemeClr>
                </a:solidFill>
              </a:rPr>
              <a:t>Svatopluk</a:t>
            </a:r>
            <a:r>
              <a:rPr lang="en-US" sz="3200" b="1" dirty="0" smtClean="0">
                <a:solidFill>
                  <a:schemeClr val="accent4">
                    <a:lumMod val="75000"/>
                  </a:schemeClr>
                </a:solidFill>
              </a:rPr>
              <a:t> I with three twigs according legend of </a:t>
            </a:r>
            <a:r>
              <a:rPr lang="en-US" sz="3200" b="1" dirty="0" err="1" smtClean="0">
                <a:solidFill>
                  <a:schemeClr val="accent4">
                    <a:lumMod val="75000"/>
                  </a:schemeClr>
                </a:solidFill>
              </a:rPr>
              <a:t>Svatopluk's</a:t>
            </a:r>
            <a:r>
              <a:rPr lang="en-US" sz="3200" b="1" dirty="0" smtClean="0">
                <a:solidFill>
                  <a:schemeClr val="accent4">
                    <a:lumMod val="75000"/>
                  </a:schemeClr>
                </a:solidFill>
              </a:rPr>
              <a:t> twigs and his three sons </a:t>
            </a:r>
            <a:r>
              <a:rPr lang="en-US" sz="3200" b="1" dirty="0" err="1" smtClean="0">
                <a:solidFill>
                  <a:schemeClr val="accent4">
                    <a:lumMod val="75000"/>
                  </a:schemeClr>
                </a:solidFill>
                <a:hlinkClick r:id="rId3" action="ppaction://hlinkfile" tooltip="Mojmír II"/>
              </a:rPr>
              <a:t>Mojmír</a:t>
            </a:r>
            <a:r>
              <a:rPr lang="en-US" sz="3200" b="1" dirty="0" smtClean="0">
                <a:solidFill>
                  <a:schemeClr val="accent4">
                    <a:lumMod val="75000"/>
                  </a:schemeClr>
                </a:solidFill>
                <a:hlinkClick r:id="rId3" action="ppaction://hlinkfile" tooltip="Mojmír II"/>
              </a:rPr>
              <a:t> II</a:t>
            </a:r>
            <a:r>
              <a:rPr lang="en-US" sz="3200" b="1" dirty="0" smtClean="0">
                <a:solidFill>
                  <a:schemeClr val="accent4">
                    <a:lumMod val="75000"/>
                  </a:schemeClr>
                </a:solidFill>
              </a:rPr>
              <a:t>, </a:t>
            </a:r>
            <a:r>
              <a:rPr lang="en-US" sz="3200" b="1" dirty="0" err="1" smtClean="0">
                <a:solidFill>
                  <a:schemeClr val="accent4">
                    <a:lumMod val="75000"/>
                  </a:schemeClr>
                </a:solidFill>
                <a:hlinkClick r:id="rId4" action="ppaction://hlinkfile" tooltip="Svatopluk II"/>
              </a:rPr>
              <a:t>Svatopluk</a:t>
            </a:r>
            <a:r>
              <a:rPr lang="en-US" sz="3200" b="1" dirty="0" smtClean="0">
                <a:solidFill>
                  <a:schemeClr val="accent4">
                    <a:lumMod val="75000"/>
                  </a:schemeClr>
                </a:solidFill>
                <a:hlinkClick r:id="rId4" action="ppaction://hlinkfile" tooltip="Svatopluk II"/>
              </a:rPr>
              <a:t> II</a:t>
            </a:r>
            <a:r>
              <a:rPr lang="en-US" sz="3200" b="1" dirty="0" smtClean="0">
                <a:solidFill>
                  <a:schemeClr val="accent4">
                    <a:lumMod val="75000"/>
                  </a:schemeClr>
                </a:solidFill>
              </a:rPr>
              <a:t> and </a:t>
            </a:r>
            <a:r>
              <a:rPr lang="en-US" sz="3200" b="1" dirty="0" err="1" smtClean="0">
                <a:solidFill>
                  <a:schemeClr val="accent4">
                    <a:lumMod val="75000"/>
                  </a:schemeClr>
                </a:solidFill>
                <a:hlinkClick r:id="rId5" action="ppaction://hlinkfile" tooltip="Predstav (page does not exist)"/>
              </a:rPr>
              <a:t>Predstav</a:t>
            </a:r>
            <a:r>
              <a:rPr lang="en-US" sz="3200" b="1" dirty="0" smtClean="0">
                <a:solidFill>
                  <a:schemeClr val="accent4">
                    <a:lumMod val="75000"/>
                  </a:schemeClr>
                </a:solidFill>
              </a:rPr>
              <a:t>.</a:t>
            </a:r>
            <a:endParaRPr lang="sk-SK" sz="3200" b="1" dirty="0">
              <a:solidFill>
                <a:schemeClr val="accent4">
                  <a:lumMod val="75000"/>
                </a:schemeClr>
              </a:solidFill>
            </a:endParaRPr>
          </a:p>
        </p:txBody>
      </p:sp>
      <p:pic>
        <p:nvPicPr>
          <p:cNvPr id="4" name="Zástupný symbol obsahu 3" descr="Svatopluk_I.jpg"/>
          <p:cNvPicPr>
            <a:picLocks noGrp="1" noChangeAspect="1"/>
          </p:cNvPicPr>
          <p:nvPr>
            <p:ph idx="1"/>
          </p:nvPr>
        </p:nvPicPr>
        <p:blipFill>
          <a:blip r:embed="rId6" cstate="print">
            <a:lum contrast="40000"/>
          </a:blip>
          <a:stretch>
            <a:fillRect/>
          </a:stretch>
        </p:blipFill>
        <p:spPr>
          <a:xfrm>
            <a:off x="1071538" y="1500174"/>
            <a:ext cx="7143767" cy="5357826"/>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214422"/>
          </a:xfrm>
        </p:spPr>
        <p:txBody>
          <a:bodyPr>
            <a:normAutofit/>
          </a:bodyPr>
          <a:lstStyle/>
          <a:p>
            <a:r>
              <a:rPr lang="sk-SK" sz="2800" b="1" dirty="0" err="1" smtClean="0">
                <a:solidFill>
                  <a:schemeClr val="accent4">
                    <a:lumMod val="75000"/>
                  </a:schemeClr>
                </a:solidFill>
              </a:rPr>
              <a:t>The</a:t>
            </a:r>
            <a:r>
              <a:rPr lang="sk-SK" sz="2800" b="1" dirty="0" smtClean="0">
                <a:solidFill>
                  <a:schemeClr val="accent4">
                    <a:lumMod val="75000"/>
                  </a:schemeClr>
                </a:solidFill>
              </a:rPr>
              <a:t> </a:t>
            </a:r>
            <a:r>
              <a:rPr lang="sk-SK" sz="2800" b="1" dirty="0" err="1" smtClean="0">
                <a:solidFill>
                  <a:schemeClr val="accent4">
                    <a:lumMod val="75000"/>
                  </a:schemeClr>
                </a:solidFill>
              </a:rPr>
              <a:t>scene</a:t>
            </a:r>
            <a:r>
              <a:rPr lang="sk-SK" sz="2800" b="1" dirty="0" smtClean="0">
                <a:solidFill>
                  <a:schemeClr val="accent4">
                    <a:lumMod val="75000"/>
                  </a:schemeClr>
                </a:solidFill>
              </a:rPr>
              <a:t> </a:t>
            </a:r>
            <a:r>
              <a:rPr lang="sk-SK" sz="2800" b="1" dirty="0" err="1" smtClean="0">
                <a:solidFill>
                  <a:schemeClr val="accent4">
                    <a:lumMod val="75000"/>
                  </a:schemeClr>
                </a:solidFill>
              </a:rPr>
              <a:t>from</a:t>
            </a:r>
            <a:r>
              <a:rPr lang="sk-SK" sz="2800" b="1" dirty="0" smtClean="0">
                <a:solidFill>
                  <a:schemeClr val="accent4">
                    <a:lumMod val="75000"/>
                  </a:schemeClr>
                </a:solidFill>
              </a:rPr>
              <a:t> </a:t>
            </a:r>
            <a:r>
              <a:rPr lang="sk-SK" sz="2800" b="1" dirty="0" err="1" smtClean="0">
                <a:solidFill>
                  <a:schemeClr val="accent4">
                    <a:lumMod val="75000"/>
                  </a:schemeClr>
                </a:solidFill>
              </a:rPr>
              <a:t>the</a:t>
            </a:r>
            <a:r>
              <a:rPr lang="sk-SK" sz="2800" b="1" dirty="0" smtClean="0">
                <a:solidFill>
                  <a:schemeClr val="accent4">
                    <a:lumMod val="75000"/>
                  </a:schemeClr>
                </a:solidFill>
              </a:rPr>
              <a:t> </a:t>
            </a:r>
            <a:r>
              <a:rPr lang="sk-SK" sz="2800" b="1" dirty="0" err="1" smtClean="0">
                <a:solidFill>
                  <a:schemeClr val="accent4">
                    <a:lumMod val="75000"/>
                  </a:schemeClr>
                </a:solidFill>
              </a:rPr>
              <a:t>performance</a:t>
            </a:r>
            <a:r>
              <a:rPr lang="sk-SK" sz="2800" b="1" dirty="0" smtClean="0">
                <a:solidFill>
                  <a:schemeClr val="accent4">
                    <a:lumMod val="75000"/>
                  </a:schemeClr>
                </a:solidFill>
              </a:rPr>
              <a:t> </a:t>
            </a:r>
            <a:r>
              <a:rPr lang="sk-SK" sz="2800" b="1" dirty="0" err="1" smtClean="0">
                <a:solidFill>
                  <a:schemeClr val="accent4">
                    <a:lumMod val="75000"/>
                  </a:schemeClr>
                </a:solidFill>
              </a:rPr>
              <a:t>about</a:t>
            </a:r>
            <a:r>
              <a:rPr lang="sk-SK" sz="2800" b="1" dirty="0" smtClean="0">
                <a:solidFill>
                  <a:schemeClr val="accent4">
                    <a:lumMod val="75000"/>
                  </a:schemeClr>
                </a:solidFill>
              </a:rPr>
              <a:t> </a:t>
            </a:r>
            <a:r>
              <a:rPr lang="sk-SK" sz="2800" b="1" dirty="0" err="1" smtClean="0">
                <a:solidFill>
                  <a:schemeClr val="accent4">
                    <a:lumMod val="75000"/>
                  </a:schemeClr>
                </a:solidFill>
              </a:rPr>
              <a:t>the</a:t>
            </a:r>
            <a:r>
              <a:rPr lang="sk-SK" sz="2800" b="1" dirty="0" smtClean="0">
                <a:solidFill>
                  <a:schemeClr val="accent4">
                    <a:lumMod val="75000"/>
                  </a:schemeClr>
                </a:solidFill>
              </a:rPr>
              <a:t> </a:t>
            </a:r>
            <a:r>
              <a:rPr lang="sk-SK" sz="2800" b="1" dirty="0" err="1" smtClean="0">
                <a:solidFill>
                  <a:schemeClr val="accent4">
                    <a:lumMod val="75000"/>
                  </a:schemeClr>
                </a:solidFill>
              </a:rPr>
              <a:t>king</a:t>
            </a:r>
            <a:r>
              <a:rPr lang="sk-SK" sz="2800" b="1" dirty="0" smtClean="0">
                <a:solidFill>
                  <a:schemeClr val="accent4">
                    <a:lumMod val="75000"/>
                  </a:schemeClr>
                </a:solidFill>
              </a:rPr>
              <a:t> Svätopluk</a:t>
            </a:r>
            <a:r>
              <a:rPr lang="sk-SK" sz="3600" b="1" dirty="0" smtClean="0">
                <a:solidFill>
                  <a:schemeClr val="accent4">
                    <a:lumMod val="75000"/>
                  </a:schemeClr>
                </a:solidFill>
              </a:rPr>
              <a:t> </a:t>
            </a:r>
            <a:r>
              <a:rPr lang="sk-SK" sz="2800" b="1" dirty="0" err="1" smtClean="0">
                <a:solidFill>
                  <a:schemeClr val="accent4">
                    <a:lumMod val="75000"/>
                  </a:schemeClr>
                </a:solidFill>
              </a:rPr>
              <a:t>during</a:t>
            </a:r>
            <a:r>
              <a:rPr lang="sk-SK" sz="2800" b="1" dirty="0" smtClean="0">
                <a:solidFill>
                  <a:schemeClr val="accent4">
                    <a:lumMod val="75000"/>
                  </a:schemeClr>
                </a:solidFill>
              </a:rPr>
              <a:t>  a </a:t>
            </a:r>
            <a:r>
              <a:rPr lang="sk-SK" sz="2800" b="1" dirty="0" err="1" smtClean="0">
                <a:solidFill>
                  <a:schemeClr val="accent4">
                    <a:lumMod val="75000"/>
                  </a:schemeClr>
                </a:solidFill>
              </a:rPr>
              <a:t>theatrical</a:t>
            </a:r>
            <a:r>
              <a:rPr lang="sk-SK" sz="2800" b="1" dirty="0" smtClean="0">
                <a:solidFill>
                  <a:schemeClr val="accent4">
                    <a:lumMod val="75000"/>
                  </a:schemeClr>
                </a:solidFill>
              </a:rPr>
              <a:t> festival </a:t>
            </a:r>
            <a:r>
              <a:rPr lang="sk-SK" sz="2800" b="1" dirty="0" err="1" smtClean="0">
                <a:solidFill>
                  <a:schemeClr val="accent4">
                    <a:lumMod val="75000"/>
                  </a:schemeClr>
                </a:solidFill>
              </a:rPr>
              <a:t>annually</a:t>
            </a:r>
            <a:r>
              <a:rPr lang="sk-SK" sz="2800" b="1" dirty="0" smtClean="0">
                <a:solidFill>
                  <a:schemeClr val="accent4">
                    <a:lumMod val="75000"/>
                  </a:schemeClr>
                </a:solidFill>
              </a:rPr>
              <a:t>  </a:t>
            </a:r>
            <a:r>
              <a:rPr lang="sk-SK" sz="2800" b="1" dirty="0" err="1" smtClean="0">
                <a:solidFill>
                  <a:schemeClr val="accent4">
                    <a:lumMod val="75000"/>
                  </a:schemeClr>
                </a:solidFill>
              </a:rPr>
              <a:t>held</a:t>
            </a:r>
            <a:r>
              <a:rPr lang="sk-SK" sz="2800" b="1" dirty="0" smtClean="0">
                <a:solidFill>
                  <a:schemeClr val="accent4">
                    <a:lumMod val="75000"/>
                  </a:schemeClr>
                </a:solidFill>
              </a:rPr>
              <a:t>  in Nitra.</a:t>
            </a:r>
            <a:endParaRPr lang="sk-SK" sz="2800" b="1" dirty="0">
              <a:solidFill>
                <a:schemeClr val="accent4">
                  <a:lumMod val="75000"/>
                </a:schemeClr>
              </a:solidFill>
            </a:endParaRPr>
          </a:p>
        </p:txBody>
      </p:sp>
      <p:pic>
        <p:nvPicPr>
          <p:cNvPr id="4" name="Zástupný symbol obsahu 3" descr="Crowning_Sv%C3%A4topluk_as_Prince_of_Nitra.jpg"/>
          <p:cNvPicPr>
            <a:picLocks noGrp="1" noChangeAspect="1"/>
          </p:cNvPicPr>
          <p:nvPr>
            <p:ph idx="1"/>
          </p:nvPr>
        </p:nvPicPr>
        <p:blipFill>
          <a:blip r:embed="rId3" cstate="print">
            <a:lum bright="10000" contrast="10000"/>
          </a:blip>
          <a:stretch>
            <a:fillRect/>
          </a:stretch>
        </p:blipFill>
        <p:spPr>
          <a:xfrm>
            <a:off x="0" y="1142984"/>
            <a:ext cx="8865775" cy="5715016"/>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57232"/>
          </a:xfrm>
        </p:spPr>
        <p:txBody>
          <a:bodyPr>
            <a:normAutofit/>
          </a:bodyPr>
          <a:lstStyle/>
          <a:p>
            <a:r>
              <a:rPr lang="sk-SK" sz="3600" b="1" dirty="0" smtClean="0">
                <a:solidFill>
                  <a:schemeClr val="accent4">
                    <a:lumMod val="75000"/>
                  </a:schemeClr>
                </a:solidFill>
              </a:rPr>
              <a:t>Svätopluk </a:t>
            </a:r>
            <a:r>
              <a:rPr lang="sk-SK" sz="3600" b="1" dirty="0" err="1" smtClean="0">
                <a:solidFill>
                  <a:schemeClr val="accent4">
                    <a:lumMod val="75000"/>
                  </a:schemeClr>
                </a:solidFill>
              </a:rPr>
              <a:t>Square</a:t>
            </a:r>
            <a:endParaRPr lang="sk-SK" sz="3600" b="1" dirty="0">
              <a:solidFill>
                <a:schemeClr val="accent4">
                  <a:lumMod val="75000"/>
                </a:schemeClr>
              </a:solidFill>
            </a:endParaRPr>
          </a:p>
        </p:txBody>
      </p:sp>
      <p:sp>
        <p:nvSpPr>
          <p:cNvPr id="3" name="Zástupný symbol obsahu 2"/>
          <p:cNvSpPr>
            <a:spLocks noGrp="1"/>
          </p:cNvSpPr>
          <p:nvPr>
            <p:ph idx="1"/>
          </p:nvPr>
        </p:nvSpPr>
        <p:spPr/>
        <p:txBody>
          <a:bodyPr/>
          <a:lstStyle/>
          <a:p>
            <a:endParaRPr lang="sk-SK" dirty="0"/>
          </a:p>
        </p:txBody>
      </p:sp>
      <p:pic>
        <p:nvPicPr>
          <p:cNvPr id="6147" name="Picture 3" descr="I:\Nový priečinok\01480012.JPG"/>
          <p:cNvPicPr>
            <a:picLocks noChangeAspect="1" noChangeArrowheads="1"/>
          </p:cNvPicPr>
          <p:nvPr/>
        </p:nvPicPr>
        <p:blipFill>
          <a:blip r:embed="rId3" cstate="print">
            <a:lum contrast="10000"/>
          </a:blip>
          <a:srcRect/>
          <a:stretch>
            <a:fillRect/>
          </a:stretch>
        </p:blipFill>
        <p:spPr bwMode="auto">
          <a:xfrm>
            <a:off x="0" y="857231"/>
            <a:ext cx="9144000" cy="6000769"/>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lum bright="10000" contrast="20000"/>
          </a:blip>
          <a:srcRect/>
          <a:stretch>
            <a:fillRect/>
          </a:stretch>
        </p:blipFill>
        <p:spPr bwMode="auto">
          <a:xfrm>
            <a:off x="-285784" y="0"/>
            <a:ext cx="1135851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8186766" cy="857256"/>
          </a:xfrm>
        </p:spPr>
        <p:txBody>
          <a:bodyPr>
            <a:normAutofit fontScale="90000"/>
          </a:bodyPr>
          <a:lstStyle/>
          <a:p>
            <a:r>
              <a:rPr lang="sk-SK" sz="3600" b="1" dirty="0" smtClean="0">
                <a:solidFill>
                  <a:schemeClr val="accent4">
                    <a:lumMod val="75000"/>
                  </a:schemeClr>
                </a:solidFill>
              </a:rPr>
              <a:t> Andrej </a:t>
            </a:r>
            <a:r>
              <a:rPr lang="sk-SK" sz="3600" b="1" dirty="0" err="1" smtClean="0">
                <a:solidFill>
                  <a:schemeClr val="accent4">
                    <a:lumMod val="75000"/>
                  </a:schemeClr>
                </a:solidFill>
              </a:rPr>
              <a:t>Bagar</a:t>
            </a:r>
            <a:r>
              <a:rPr lang="sk-SK" sz="3600" b="1" dirty="0" smtClean="0">
                <a:solidFill>
                  <a:schemeClr val="accent4">
                    <a:lumMod val="75000"/>
                  </a:schemeClr>
                </a:solidFill>
              </a:rPr>
              <a:t> </a:t>
            </a:r>
            <a:r>
              <a:rPr lang="sk-SK" sz="3600" b="1" dirty="0" err="1" smtClean="0">
                <a:solidFill>
                  <a:schemeClr val="accent4">
                    <a:lumMod val="75000"/>
                  </a:schemeClr>
                </a:solidFill>
              </a:rPr>
              <a:t>theatre</a:t>
            </a:r>
            <a:r>
              <a:rPr lang="sk-SK" sz="3600" b="1" dirty="0" smtClean="0">
                <a:solidFill>
                  <a:schemeClr val="accent4">
                    <a:lumMod val="75000"/>
                  </a:schemeClr>
                </a:solidFill>
              </a:rPr>
              <a:t> in Svätopluk </a:t>
            </a:r>
            <a:r>
              <a:rPr lang="sk-SK" sz="3600" b="1" dirty="0" err="1" smtClean="0">
                <a:solidFill>
                  <a:schemeClr val="accent4">
                    <a:lumMod val="75000"/>
                  </a:schemeClr>
                </a:solidFill>
              </a:rPr>
              <a:t>Square</a:t>
            </a:r>
            <a:r>
              <a:rPr lang="sk-SK" sz="3600" b="1" dirty="0" smtClean="0">
                <a:solidFill>
                  <a:schemeClr val="accent4">
                    <a:lumMod val="75000"/>
                  </a:schemeClr>
                </a:solidFill>
              </a:rPr>
              <a:t>.</a:t>
            </a:r>
            <a:endParaRPr lang="sk-SK" sz="3600" b="1" dirty="0">
              <a:solidFill>
                <a:schemeClr val="accent4">
                  <a:lumMod val="75000"/>
                </a:schemeClr>
              </a:solidFill>
            </a:endParaRPr>
          </a:p>
        </p:txBody>
      </p:sp>
      <p:pic>
        <p:nvPicPr>
          <p:cNvPr id="4" name="Zástupný symbol obsahu 3" descr="divadloAB.jpg"/>
          <p:cNvPicPr>
            <a:picLocks noGrp="1" noChangeAspect="1"/>
          </p:cNvPicPr>
          <p:nvPr>
            <p:ph idx="1"/>
          </p:nvPr>
        </p:nvPicPr>
        <p:blipFill>
          <a:blip r:embed="rId3" cstate="print">
            <a:lum contrast="10000"/>
          </a:blip>
          <a:stretch>
            <a:fillRect/>
          </a:stretch>
        </p:blipFill>
        <p:spPr>
          <a:xfrm>
            <a:off x="571472" y="1077100"/>
            <a:ext cx="7858180" cy="557216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68346"/>
          </a:xfrm>
        </p:spPr>
        <p:txBody>
          <a:bodyPr>
            <a:normAutofit/>
          </a:bodyPr>
          <a:lstStyle/>
          <a:p>
            <a:r>
              <a:rPr lang="sk-SK" sz="3600" b="1" dirty="0" err="1" smtClean="0">
                <a:solidFill>
                  <a:schemeClr val="accent4">
                    <a:lumMod val="75000"/>
                  </a:schemeClr>
                </a:solidFill>
              </a:rPr>
              <a:t>History</a:t>
            </a:r>
            <a:r>
              <a:rPr lang="sk-SK" sz="3600" b="1" dirty="0" smtClean="0">
                <a:solidFill>
                  <a:schemeClr val="accent4">
                    <a:lumMod val="75000"/>
                  </a:schemeClr>
                </a:solidFill>
              </a:rPr>
              <a:t> 5</a:t>
            </a:r>
            <a:endParaRPr lang="sk-SK" sz="3600" b="1" dirty="0">
              <a:solidFill>
                <a:schemeClr val="accent4">
                  <a:lumMod val="75000"/>
                </a:schemeClr>
              </a:solidFill>
            </a:endParaRPr>
          </a:p>
        </p:txBody>
      </p:sp>
      <p:sp>
        <p:nvSpPr>
          <p:cNvPr id="5" name="Zástupný symbol obsahu 4"/>
          <p:cNvSpPr>
            <a:spLocks noGrp="1"/>
          </p:cNvSpPr>
          <p:nvPr>
            <p:ph idx="1"/>
          </p:nvPr>
        </p:nvSpPr>
        <p:spPr>
          <a:xfrm>
            <a:off x="0" y="1285860"/>
            <a:ext cx="9144000" cy="5572140"/>
          </a:xfrm>
        </p:spPr>
        <p:txBody>
          <a:bodyPr>
            <a:normAutofit fontScale="77500" lnSpcReduction="20000"/>
          </a:bodyPr>
          <a:lstStyle/>
          <a:p>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medieval</a:t>
            </a:r>
            <a:r>
              <a:rPr lang="sk-SK" dirty="0">
                <a:solidFill>
                  <a:schemeClr val="accent4">
                    <a:lumMod val="75000"/>
                  </a:schemeClr>
                </a:solidFill>
              </a:rPr>
              <a:t> Nitra </a:t>
            </a:r>
            <a:r>
              <a:rPr lang="sk-SK" dirty="0" err="1">
                <a:solidFill>
                  <a:schemeClr val="accent4">
                    <a:lumMod val="75000"/>
                  </a:schemeClr>
                </a:solidFill>
              </a:rPr>
              <a:t>was</a:t>
            </a:r>
            <a:r>
              <a:rPr lang="sk-SK" dirty="0">
                <a:solidFill>
                  <a:schemeClr val="accent4">
                    <a:lumMod val="75000"/>
                  </a:schemeClr>
                </a:solidFill>
              </a:rPr>
              <a:t> </a:t>
            </a:r>
            <a:r>
              <a:rPr lang="sk-SK" dirty="0" err="1">
                <a:solidFill>
                  <a:schemeClr val="accent4">
                    <a:lumMod val="75000"/>
                  </a:schemeClr>
                </a:solidFill>
              </a:rPr>
              <a:t>divided</a:t>
            </a:r>
            <a:r>
              <a:rPr lang="sk-SK" dirty="0">
                <a:solidFill>
                  <a:schemeClr val="accent4">
                    <a:lumMod val="75000"/>
                  </a:schemeClr>
                </a:solidFill>
              </a:rPr>
              <a:t> </a:t>
            </a:r>
            <a:r>
              <a:rPr lang="sk-SK" dirty="0" err="1">
                <a:solidFill>
                  <a:schemeClr val="accent4">
                    <a:lumMod val="75000"/>
                  </a:schemeClr>
                </a:solidFill>
              </a:rPr>
              <a:t>into</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Upper</a:t>
            </a:r>
            <a:r>
              <a:rPr lang="sk-SK" dirty="0">
                <a:solidFill>
                  <a:schemeClr val="accent4">
                    <a:lumMod val="75000"/>
                  </a:schemeClr>
                </a:solidFill>
              </a:rPr>
              <a:t> </a:t>
            </a:r>
            <a:r>
              <a:rPr lang="sk-SK" dirty="0" err="1">
                <a:solidFill>
                  <a:schemeClr val="accent4">
                    <a:lumMod val="75000"/>
                  </a:schemeClr>
                </a:solidFill>
              </a:rPr>
              <a:t>Town</a:t>
            </a:r>
            <a:r>
              <a:rPr lang="sk-SK" dirty="0">
                <a:solidFill>
                  <a:schemeClr val="accent4">
                    <a:lumMod val="75000"/>
                  </a:schemeClr>
                </a:solidFill>
              </a:rPr>
              <a:t> and </a:t>
            </a:r>
            <a:r>
              <a:rPr lang="sk-SK" dirty="0" err="1">
                <a:solidFill>
                  <a:schemeClr val="accent4">
                    <a:lumMod val="75000"/>
                  </a:schemeClr>
                </a:solidFill>
              </a:rPr>
              <a:t>Lower</a:t>
            </a:r>
            <a:r>
              <a:rPr lang="sk-SK" dirty="0">
                <a:solidFill>
                  <a:schemeClr val="accent4">
                    <a:lumMod val="75000"/>
                  </a:schemeClr>
                </a:solidFill>
              </a:rPr>
              <a:t> </a:t>
            </a:r>
            <a:r>
              <a:rPr lang="sk-SK" dirty="0" err="1">
                <a:solidFill>
                  <a:schemeClr val="accent4">
                    <a:lumMod val="75000"/>
                  </a:schemeClr>
                </a:solidFill>
              </a:rPr>
              <a:t>Town</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latter</a:t>
            </a:r>
            <a:r>
              <a:rPr lang="sk-SK" dirty="0">
                <a:solidFill>
                  <a:schemeClr val="accent4">
                    <a:lumMod val="75000"/>
                  </a:schemeClr>
                </a:solidFill>
              </a:rPr>
              <a:t> </a:t>
            </a:r>
            <a:r>
              <a:rPr lang="sk-SK" dirty="0" err="1">
                <a:solidFill>
                  <a:schemeClr val="accent4">
                    <a:lumMod val="75000"/>
                  </a:schemeClr>
                </a:solidFill>
              </a:rPr>
              <a:t>being</a:t>
            </a:r>
            <a:r>
              <a:rPr lang="sk-SK" dirty="0">
                <a:solidFill>
                  <a:schemeClr val="accent4">
                    <a:lumMod val="75000"/>
                  </a:schemeClr>
                </a:solidFill>
              </a:rPr>
              <a:t> </a:t>
            </a:r>
            <a:r>
              <a:rPr lang="sk-SK" dirty="0" err="1">
                <a:solidFill>
                  <a:schemeClr val="accent4">
                    <a:lumMod val="75000"/>
                  </a:schemeClr>
                </a:solidFill>
              </a:rPr>
              <a:t>further</a:t>
            </a:r>
            <a:r>
              <a:rPr lang="sk-SK" dirty="0">
                <a:solidFill>
                  <a:schemeClr val="accent4">
                    <a:lumMod val="75000"/>
                  </a:schemeClr>
                </a:solidFill>
              </a:rPr>
              <a:t> </a:t>
            </a:r>
            <a:r>
              <a:rPr lang="sk-SK" dirty="0" err="1">
                <a:solidFill>
                  <a:schemeClr val="accent4">
                    <a:lumMod val="75000"/>
                  </a:schemeClr>
                </a:solidFill>
              </a:rPr>
              <a:t>divided</a:t>
            </a:r>
            <a:r>
              <a:rPr lang="sk-SK" dirty="0">
                <a:solidFill>
                  <a:schemeClr val="accent4">
                    <a:lumMod val="75000"/>
                  </a:schemeClr>
                </a:solidFill>
              </a:rPr>
              <a:t> </a:t>
            </a:r>
            <a:r>
              <a:rPr lang="sk-SK" dirty="0" err="1">
                <a:solidFill>
                  <a:schemeClr val="accent4">
                    <a:lumMod val="75000"/>
                  </a:schemeClr>
                </a:solidFill>
              </a:rPr>
              <a:t>into</a:t>
            </a:r>
            <a:r>
              <a:rPr lang="sk-SK" dirty="0">
                <a:solidFill>
                  <a:schemeClr val="accent4">
                    <a:lumMod val="75000"/>
                  </a:schemeClr>
                </a:solidFill>
              </a:rPr>
              <a:t> </a:t>
            </a:r>
            <a:r>
              <a:rPr lang="sk-SK" dirty="0" err="1">
                <a:solidFill>
                  <a:schemeClr val="accent4">
                    <a:lumMod val="75000"/>
                  </a:schemeClr>
                </a:solidFill>
              </a:rPr>
              <a:t>several</a:t>
            </a:r>
            <a:r>
              <a:rPr lang="sk-SK" dirty="0">
                <a:solidFill>
                  <a:schemeClr val="accent4">
                    <a:lumMod val="75000"/>
                  </a:schemeClr>
                </a:solidFill>
              </a:rPr>
              <a:t> </a:t>
            </a:r>
            <a:r>
              <a:rPr lang="sk-SK" dirty="0" err="1">
                <a:solidFill>
                  <a:schemeClr val="accent4">
                    <a:lumMod val="75000"/>
                  </a:schemeClr>
                </a:solidFill>
              </a:rPr>
              <a:t>separate</a:t>
            </a:r>
            <a:r>
              <a:rPr lang="sk-SK" dirty="0">
                <a:solidFill>
                  <a:schemeClr val="accent4">
                    <a:lumMod val="75000"/>
                  </a:schemeClr>
                </a:solidFill>
              </a:rPr>
              <a:t> </a:t>
            </a:r>
            <a:r>
              <a:rPr lang="sk-SK" dirty="0" err="1">
                <a:solidFill>
                  <a:schemeClr val="accent4">
                    <a:lumMod val="75000"/>
                  </a:schemeClr>
                </a:solidFill>
              </a:rPr>
              <a:t>parts</a:t>
            </a:r>
            <a:r>
              <a:rPr lang="sk-SK" dirty="0">
                <a:solidFill>
                  <a:schemeClr val="accent4">
                    <a:lumMod val="75000"/>
                  </a:schemeClr>
                </a:solidFill>
              </a:rPr>
              <a:t>, </a:t>
            </a:r>
            <a:r>
              <a:rPr lang="sk-SK" dirty="0" err="1">
                <a:solidFill>
                  <a:schemeClr val="accent4">
                    <a:lumMod val="75000"/>
                  </a:schemeClr>
                </a:solidFill>
              </a:rPr>
              <a:t>each</a:t>
            </a:r>
            <a:r>
              <a:rPr lang="sk-SK" dirty="0">
                <a:solidFill>
                  <a:schemeClr val="accent4">
                    <a:lumMod val="75000"/>
                  </a:schemeClr>
                </a:solidFill>
              </a:rPr>
              <a:t> </a:t>
            </a:r>
            <a:r>
              <a:rPr lang="sk-SK" dirty="0" err="1">
                <a:solidFill>
                  <a:schemeClr val="accent4">
                    <a:lumMod val="75000"/>
                  </a:schemeClr>
                </a:solidFill>
              </a:rPr>
              <a:t>with</a:t>
            </a:r>
            <a:r>
              <a:rPr lang="sk-SK" dirty="0">
                <a:solidFill>
                  <a:schemeClr val="accent4">
                    <a:lumMod val="75000"/>
                  </a:schemeClr>
                </a:solidFill>
              </a:rPr>
              <a:t> </a:t>
            </a:r>
            <a:r>
              <a:rPr lang="sk-SK" dirty="0" err="1">
                <a:solidFill>
                  <a:schemeClr val="accent4">
                    <a:lumMod val="75000"/>
                  </a:schemeClr>
                </a:solidFill>
              </a:rPr>
              <a:t>its</a:t>
            </a:r>
            <a:r>
              <a:rPr lang="sk-SK" dirty="0">
                <a:solidFill>
                  <a:schemeClr val="accent4">
                    <a:lumMod val="75000"/>
                  </a:schemeClr>
                </a:solidFill>
              </a:rPr>
              <a:t> </a:t>
            </a:r>
            <a:r>
              <a:rPr lang="sk-SK" dirty="0" err="1">
                <a:solidFill>
                  <a:schemeClr val="accent4">
                    <a:lumMod val="75000"/>
                  </a:schemeClr>
                </a:solidFill>
              </a:rPr>
              <a:t>own</a:t>
            </a:r>
            <a:r>
              <a:rPr lang="sk-SK" dirty="0">
                <a:solidFill>
                  <a:schemeClr val="accent4">
                    <a:lumMod val="75000"/>
                  </a:schemeClr>
                </a:solidFill>
              </a:rPr>
              <a:t> </a:t>
            </a:r>
            <a:r>
              <a:rPr lang="sk-SK" dirty="0" err="1">
                <a:solidFill>
                  <a:schemeClr val="accent4">
                    <a:lumMod val="75000"/>
                  </a:schemeClr>
                </a:solidFill>
              </a:rPr>
              <a:t>alderman</a:t>
            </a:r>
            <a:r>
              <a:rPr lang="sk-SK" dirty="0">
                <a:solidFill>
                  <a:schemeClr val="accent4">
                    <a:lumMod val="75000"/>
                  </a:schemeClr>
                </a:solidFill>
              </a:rPr>
              <a:t> and </a:t>
            </a:r>
            <a:r>
              <a:rPr lang="sk-SK" dirty="0" err="1">
                <a:solidFill>
                  <a:schemeClr val="accent4">
                    <a:lumMod val="75000"/>
                  </a:schemeClr>
                </a:solidFill>
              </a:rPr>
              <a:t>local</a:t>
            </a:r>
            <a:r>
              <a:rPr lang="sk-SK" dirty="0">
                <a:solidFill>
                  <a:schemeClr val="accent4">
                    <a:lumMod val="75000"/>
                  </a:schemeClr>
                </a:solidFill>
              </a:rPr>
              <a:t> </a:t>
            </a:r>
            <a:r>
              <a:rPr lang="sk-SK" dirty="0" err="1">
                <a:solidFill>
                  <a:schemeClr val="accent4">
                    <a:lumMod val="75000"/>
                  </a:schemeClr>
                </a:solidFill>
              </a:rPr>
              <a:t>seals</a:t>
            </a:r>
            <a:r>
              <a:rPr lang="sk-SK" dirty="0">
                <a:solidFill>
                  <a:schemeClr val="accent4">
                    <a:lumMod val="75000"/>
                  </a:schemeClr>
                </a:solidFill>
              </a:rPr>
              <a:t>. </a:t>
            </a:r>
            <a:r>
              <a:rPr lang="sk-SK" dirty="0" err="1">
                <a:solidFill>
                  <a:schemeClr val="accent4">
                    <a:lumMod val="75000"/>
                  </a:schemeClr>
                </a:solidFill>
              </a:rPr>
              <a:t>Four</a:t>
            </a:r>
            <a:r>
              <a:rPr lang="sk-SK" dirty="0">
                <a:solidFill>
                  <a:schemeClr val="accent4">
                    <a:lumMod val="75000"/>
                  </a:schemeClr>
                </a:solidFill>
              </a:rPr>
              <a:t> new </a:t>
            </a:r>
            <a:r>
              <a:rPr lang="sk-SK" dirty="0" err="1">
                <a:solidFill>
                  <a:schemeClr val="accent4">
                    <a:lumMod val="75000"/>
                  </a:schemeClr>
                </a:solidFill>
              </a:rPr>
              <a:t>independent</a:t>
            </a:r>
            <a:r>
              <a:rPr lang="sk-SK" dirty="0">
                <a:solidFill>
                  <a:schemeClr val="accent4">
                    <a:lumMod val="75000"/>
                  </a:schemeClr>
                </a:solidFill>
              </a:rPr>
              <a:t> </a:t>
            </a:r>
            <a:r>
              <a:rPr lang="sk-SK" dirty="0" err="1">
                <a:solidFill>
                  <a:schemeClr val="accent4">
                    <a:lumMod val="75000"/>
                  </a:schemeClr>
                </a:solidFill>
              </a:rPr>
              <a:t>parishes</a:t>
            </a:r>
            <a:r>
              <a:rPr lang="sk-SK" dirty="0">
                <a:solidFill>
                  <a:schemeClr val="accent4">
                    <a:lumMod val="75000"/>
                  </a:schemeClr>
                </a:solidFill>
              </a:rPr>
              <a:t> </a:t>
            </a:r>
            <a:r>
              <a:rPr lang="sk-SK" dirty="0" err="1">
                <a:solidFill>
                  <a:schemeClr val="accent4">
                    <a:lumMod val="75000"/>
                  </a:schemeClr>
                </a:solidFill>
              </a:rPr>
              <a:t>came</a:t>
            </a:r>
            <a:r>
              <a:rPr lang="sk-SK" dirty="0">
                <a:solidFill>
                  <a:schemeClr val="accent4">
                    <a:lumMod val="75000"/>
                  </a:schemeClr>
                </a:solidFill>
              </a:rPr>
              <a:t> </a:t>
            </a:r>
            <a:r>
              <a:rPr lang="sk-SK" dirty="0" err="1">
                <a:solidFill>
                  <a:schemeClr val="accent4">
                    <a:lumMod val="75000"/>
                  </a:schemeClr>
                </a:solidFill>
              </a:rPr>
              <a:t>into</a:t>
            </a:r>
            <a:r>
              <a:rPr lang="sk-SK" dirty="0">
                <a:solidFill>
                  <a:schemeClr val="accent4">
                    <a:lumMod val="75000"/>
                  </a:schemeClr>
                </a:solidFill>
              </a:rPr>
              <a:t> </a:t>
            </a:r>
            <a:r>
              <a:rPr lang="sk-SK" dirty="0" err="1">
                <a:solidFill>
                  <a:schemeClr val="accent4">
                    <a:lumMod val="75000"/>
                  </a:schemeClr>
                </a:solidFill>
              </a:rPr>
              <a:t>being</a:t>
            </a:r>
            <a:r>
              <a:rPr lang="sk-SK" dirty="0">
                <a:solidFill>
                  <a:schemeClr val="accent4">
                    <a:lumMod val="75000"/>
                  </a:schemeClr>
                </a:solidFill>
              </a:rPr>
              <a:t> in </a:t>
            </a:r>
            <a:r>
              <a:rPr lang="sk-SK" dirty="0" err="1">
                <a:solidFill>
                  <a:schemeClr val="accent4">
                    <a:lumMod val="75000"/>
                  </a:schemeClr>
                </a:solidFill>
              </a:rPr>
              <a:t>connection</a:t>
            </a:r>
            <a:r>
              <a:rPr lang="sk-SK" dirty="0">
                <a:solidFill>
                  <a:schemeClr val="accent4">
                    <a:lumMod val="75000"/>
                  </a:schemeClr>
                </a:solidFill>
              </a:rPr>
              <a:t> </a:t>
            </a:r>
            <a:r>
              <a:rPr lang="sk-SK" dirty="0" err="1">
                <a:solidFill>
                  <a:schemeClr val="accent4">
                    <a:lumMod val="75000"/>
                  </a:schemeClr>
                </a:solidFill>
              </a:rPr>
              <a:t>with</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churches</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St. Michael in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square</a:t>
            </a:r>
            <a:r>
              <a:rPr lang="sk-SK" dirty="0">
                <a:solidFill>
                  <a:schemeClr val="accent4">
                    <a:lumMod val="75000"/>
                  </a:schemeClr>
                </a:solidFill>
              </a:rPr>
              <a:t> Na </a:t>
            </a:r>
            <a:r>
              <a:rPr lang="sk-SK" dirty="0" err="1">
                <a:solidFill>
                  <a:schemeClr val="accent4">
                    <a:lumMod val="75000"/>
                  </a:schemeClr>
                </a:solidFill>
              </a:rPr>
              <a:t>vrsku</a:t>
            </a:r>
            <a:r>
              <a:rPr lang="sk-SK" dirty="0">
                <a:solidFill>
                  <a:schemeClr val="accent4">
                    <a:lumMod val="75000"/>
                  </a:schemeClr>
                </a:solidFill>
              </a:rPr>
              <a:t>, St. </a:t>
            </a:r>
            <a:r>
              <a:rPr lang="sk-SK" dirty="0" err="1">
                <a:solidFill>
                  <a:schemeClr val="accent4">
                    <a:lumMod val="75000"/>
                  </a:schemeClr>
                </a:solidFill>
              </a:rPr>
              <a:t>James</a:t>
            </a:r>
            <a:r>
              <a:rPr lang="sk-SK" dirty="0">
                <a:solidFill>
                  <a:schemeClr val="accent4">
                    <a:lumMod val="75000"/>
                  </a:schemeClr>
                </a:solidFill>
              </a:rPr>
              <a:t> in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central</a:t>
            </a:r>
            <a:r>
              <a:rPr lang="sk-SK" dirty="0">
                <a:solidFill>
                  <a:schemeClr val="accent4">
                    <a:lumMod val="75000"/>
                  </a:schemeClr>
                </a:solidFill>
              </a:rPr>
              <a:t> </a:t>
            </a:r>
            <a:r>
              <a:rPr lang="sk-SK" dirty="0" err="1">
                <a:solidFill>
                  <a:schemeClr val="accent4">
                    <a:lumMod val="75000"/>
                  </a:schemeClr>
                </a:solidFill>
              </a:rPr>
              <a:t>square</a:t>
            </a:r>
            <a:r>
              <a:rPr lang="sk-SK" dirty="0">
                <a:solidFill>
                  <a:schemeClr val="accent4">
                    <a:lumMod val="75000"/>
                  </a:schemeClr>
                </a:solidFill>
              </a:rPr>
              <a:t>, </a:t>
            </a:r>
            <a:r>
              <a:rPr lang="sk-SK" dirty="0" err="1">
                <a:solidFill>
                  <a:schemeClr val="accent4">
                    <a:lumMod val="75000"/>
                  </a:schemeClr>
                </a:solidFill>
              </a:rPr>
              <a:t>St.Stephen</a:t>
            </a:r>
            <a:r>
              <a:rPr lang="sk-SK" dirty="0">
                <a:solidFill>
                  <a:schemeClr val="accent4">
                    <a:lumMod val="75000"/>
                  </a:schemeClr>
                </a:solidFill>
              </a:rPr>
              <a:t> in </a:t>
            </a:r>
            <a:r>
              <a:rPr lang="sk-SK" dirty="0" err="1">
                <a:solidFill>
                  <a:schemeClr val="accent4">
                    <a:lumMod val="75000"/>
                  </a:schemeClr>
                </a:solidFill>
              </a:rPr>
              <a:t>Parovce</a:t>
            </a:r>
            <a:r>
              <a:rPr lang="sk-SK" dirty="0">
                <a:solidFill>
                  <a:schemeClr val="accent4">
                    <a:lumMod val="75000"/>
                  </a:schemeClr>
                </a:solidFill>
              </a:rPr>
              <a:t>, and </a:t>
            </a:r>
            <a:r>
              <a:rPr lang="sk-SK" dirty="0" err="1">
                <a:solidFill>
                  <a:schemeClr val="accent4">
                    <a:lumMod val="75000"/>
                  </a:schemeClr>
                </a:solidFill>
              </a:rPr>
              <a:t>Our</a:t>
            </a:r>
            <a:r>
              <a:rPr lang="sk-SK" dirty="0">
                <a:solidFill>
                  <a:schemeClr val="accent4">
                    <a:lumMod val="75000"/>
                  </a:schemeClr>
                </a:solidFill>
              </a:rPr>
              <a:t> Lady on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Calvary</a:t>
            </a:r>
            <a:r>
              <a:rPr lang="sk-SK" dirty="0">
                <a:solidFill>
                  <a:schemeClr val="accent4">
                    <a:lumMod val="75000"/>
                  </a:schemeClr>
                </a:solidFill>
              </a:rPr>
              <a:t> </a:t>
            </a:r>
            <a:r>
              <a:rPr lang="sk-SK" dirty="0" err="1">
                <a:solidFill>
                  <a:schemeClr val="accent4">
                    <a:lumMod val="75000"/>
                  </a:schemeClr>
                </a:solidFill>
              </a:rPr>
              <a:t>hill</a:t>
            </a:r>
            <a:r>
              <a:rPr lang="sk-SK" dirty="0">
                <a:solidFill>
                  <a:schemeClr val="accent4">
                    <a:lumMod val="75000"/>
                  </a:schemeClr>
                </a:solidFill>
              </a:rPr>
              <a:t>.</a:t>
            </a:r>
            <a:br>
              <a:rPr lang="sk-SK" dirty="0">
                <a:solidFill>
                  <a:schemeClr val="accent4">
                    <a:lumMod val="75000"/>
                  </a:schemeClr>
                </a:solidFill>
              </a:rPr>
            </a:br>
            <a:r>
              <a:rPr lang="sk-SK" dirty="0" err="1">
                <a:solidFill>
                  <a:schemeClr val="accent4">
                    <a:lumMod val="75000"/>
                  </a:schemeClr>
                </a:solidFill>
              </a:rPr>
              <a:t>From</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second</a:t>
            </a:r>
            <a:r>
              <a:rPr lang="sk-SK" dirty="0">
                <a:solidFill>
                  <a:schemeClr val="accent4">
                    <a:lumMod val="75000"/>
                  </a:schemeClr>
                </a:solidFill>
              </a:rPr>
              <a:t> </a:t>
            </a:r>
            <a:r>
              <a:rPr lang="sk-SK" dirty="0" err="1">
                <a:solidFill>
                  <a:schemeClr val="accent4">
                    <a:lumMod val="75000"/>
                  </a:schemeClr>
                </a:solidFill>
              </a:rPr>
              <a:t>half</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18th </a:t>
            </a:r>
            <a:r>
              <a:rPr lang="sk-SK" dirty="0" err="1">
                <a:solidFill>
                  <a:schemeClr val="accent4">
                    <a:lumMod val="75000"/>
                  </a:schemeClr>
                </a:solidFill>
              </a:rPr>
              <a:t>century</a:t>
            </a:r>
            <a:r>
              <a:rPr lang="sk-SK" dirty="0">
                <a:solidFill>
                  <a:schemeClr val="accent4">
                    <a:lumMod val="75000"/>
                  </a:schemeClr>
                </a:solidFill>
              </a:rPr>
              <a:t>, Nitra </a:t>
            </a:r>
            <a:r>
              <a:rPr lang="sk-SK" dirty="0" err="1">
                <a:solidFill>
                  <a:schemeClr val="accent4">
                    <a:lumMod val="75000"/>
                  </a:schemeClr>
                </a:solidFill>
              </a:rPr>
              <a:t>escaped</a:t>
            </a:r>
            <a:r>
              <a:rPr lang="sk-SK" dirty="0">
                <a:solidFill>
                  <a:schemeClr val="accent4">
                    <a:lumMod val="75000"/>
                  </a:schemeClr>
                </a:solidFill>
              </a:rPr>
              <a:t> </a:t>
            </a:r>
            <a:r>
              <a:rPr lang="sk-SK" dirty="0" err="1">
                <a:solidFill>
                  <a:schemeClr val="accent4">
                    <a:lumMod val="75000"/>
                  </a:schemeClr>
                </a:solidFill>
              </a:rPr>
              <a:t>from</a:t>
            </a:r>
            <a:r>
              <a:rPr lang="sk-SK" dirty="0">
                <a:solidFill>
                  <a:schemeClr val="accent4">
                    <a:lumMod val="75000"/>
                  </a:schemeClr>
                </a:solidFill>
              </a:rPr>
              <a:t> </a:t>
            </a:r>
            <a:r>
              <a:rPr lang="sk-SK" dirty="0" err="1">
                <a:solidFill>
                  <a:schemeClr val="accent4">
                    <a:lumMod val="75000"/>
                  </a:schemeClr>
                </a:solidFill>
              </a:rPr>
              <a:t>military</a:t>
            </a:r>
            <a:r>
              <a:rPr lang="sk-SK" dirty="0">
                <a:solidFill>
                  <a:schemeClr val="accent4">
                    <a:lumMod val="75000"/>
                  </a:schemeClr>
                </a:solidFill>
              </a:rPr>
              <a:t> </a:t>
            </a:r>
            <a:r>
              <a:rPr lang="sk-SK" dirty="0" err="1">
                <a:solidFill>
                  <a:schemeClr val="accent4">
                    <a:lumMod val="75000"/>
                  </a:schemeClr>
                </a:solidFill>
              </a:rPr>
              <a:t>hardships</a:t>
            </a:r>
            <a:r>
              <a:rPr lang="sk-SK" dirty="0">
                <a:solidFill>
                  <a:schemeClr val="accent4">
                    <a:lumMod val="75000"/>
                  </a:schemeClr>
                </a:solidFill>
              </a:rPr>
              <a:t>, </a:t>
            </a:r>
            <a:r>
              <a:rPr lang="sk-SK" dirty="0" err="1">
                <a:solidFill>
                  <a:schemeClr val="accent4">
                    <a:lumMod val="75000"/>
                  </a:schemeClr>
                </a:solidFill>
              </a:rPr>
              <a:t>this</a:t>
            </a:r>
            <a:r>
              <a:rPr lang="sk-SK" dirty="0">
                <a:solidFill>
                  <a:schemeClr val="accent4">
                    <a:lumMod val="75000"/>
                  </a:schemeClr>
                </a:solidFill>
              </a:rPr>
              <a:t> </a:t>
            </a:r>
            <a:r>
              <a:rPr lang="sk-SK" dirty="0" err="1">
                <a:solidFill>
                  <a:schemeClr val="accent4">
                    <a:lumMod val="75000"/>
                  </a:schemeClr>
                </a:solidFill>
              </a:rPr>
              <a:t>made</a:t>
            </a:r>
            <a:r>
              <a:rPr lang="sk-SK" dirty="0">
                <a:solidFill>
                  <a:schemeClr val="accent4">
                    <a:lumMod val="75000"/>
                  </a:schemeClr>
                </a:solidFill>
              </a:rPr>
              <a:t> </a:t>
            </a:r>
            <a:r>
              <a:rPr lang="sk-SK" dirty="0" err="1">
                <a:solidFill>
                  <a:schemeClr val="accent4">
                    <a:lumMod val="75000"/>
                  </a:schemeClr>
                </a:solidFill>
              </a:rPr>
              <a:t>possible</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renovation</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town</a:t>
            </a:r>
            <a:r>
              <a:rPr lang="sk-SK" dirty="0">
                <a:solidFill>
                  <a:schemeClr val="accent4">
                    <a:lumMod val="75000"/>
                  </a:schemeClr>
                </a:solidFill>
              </a:rPr>
              <a:t> and </a:t>
            </a:r>
            <a:r>
              <a:rPr lang="sk-SK" dirty="0" err="1">
                <a:solidFill>
                  <a:schemeClr val="accent4">
                    <a:lumMod val="75000"/>
                  </a:schemeClr>
                </a:solidFill>
              </a:rPr>
              <a:t>modifocations</a:t>
            </a:r>
            <a:r>
              <a:rPr lang="sk-SK" dirty="0">
                <a:solidFill>
                  <a:schemeClr val="accent4">
                    <a:lumMod val="75000"/>
                  </a:schemeClr>
                </a:solidFill>
              </a:rPr>
              <a:t> on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castle</a:t>
            </a:r>
            <a:r>
              <a:rPr lang="sk-SK" dirty="0">
                <a:solidFill>
                  <a:schemeClr val="accent4">
                    <a:lumMod val="75000"/>
                  </a:schemeClr>
                </a:solidFill>
              </a:rPr>
              <a:t> and </a:t>
            </a:r>
            <a:r>
              <a:rPr lang="sk-SK" dirty="0" err="1">
                <a:solidFill>
                  <a:schemeClr val="accent4">
                    <a:lumMod val="75000"/>
                  </a:schemeClr>
                </a:solidFill>
              </a:rPr>
              <a:t>especially</a:t>
            </a:r>
            <a:r>
              <a:rPr lang="sk-SK" dirty="0">
                <a:solidFill>
                  <a:schemeClr val="accent4">
                    <a:lumMod val="75000"/>
                  </a:schemeClr>
                </a:solidFill>
              </a:rPr>
              <a:t> on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Cathedral</a:t>
            </a:r>
            <a:r>
              <a:rPr lang="sk-SK" dirty="0">
                <a:solidFill>
                  <a:schemeClr val="accent4">
                    <a:lumMod val="75000"/>
                  </a:schemeClr>
                </a:solidFill>
              </a:rPr>
              <a:t>. </a:t>
            </a:r>
            <a:endParaRPr lang="sk-SK" dirty="0" smtClean="0">
              <a:solidFill>
                <a:schemeClr val="accent4">
                  <a:lumMod val="75000"/>
                </a:schemeClr>
              </a:solidFill>
            </a:endParaRPr>
          </a:p>
          <a:p>
            <a:r>
              <a:rPr lang="sk-SK" dirty="0" err="1" smtClean="0">
                <a:solidFill>
                  <a:schemeClr val="accent4">
                    <a:lumMod val="75000"/>
                  </a:schemeClr>
                </a:solidFill>
              </a:rPr>
              <a:t>Peaceful</a:t>
            </a:r>
            <a:r>
              <a:rPr lang="sk-SK" dirty="0" smtClean="0">
                <a:solidFill>
                  <a:schemeClr val="accent4">
                    <a:lumMod val="75000"/>
                  </a:schemeClr>
                </a:solidFill>
              </a:rPr>
              <a:t> </a:t>
            </a:r>
            <a:r>
              <a:rPr lang="sk-SK" dirty="0" err="1">
                <a:solidFill>
                  <a:schemeClr val="accent4">
                    <a:lumMod val="75000"/>
                  </a:schemeClr>
                </a:solidFill>
              </a:rPr>
              <a:t>times</a:t>
            </a:r>
            <a:r>
              <a:rPr lang="sk-SK" dirty="0">
                <a:solidFill>
                  <a:schemeClr val="accent4">
                    <a:lumMod val="75000"/>
                  </a:schemeClr>
                </a:solidFill>
              </a:rPr>
              <a:t> </a:t>
            </a:r>
            <a:r>
              <a:rPr lang="sk-SK" dirty="0" err="1">
                <a:solidFill>
                  <a:schemeClr val="accent4">
                    <a:lumMod val="75000"/>
                  </a:schemeClr>
                </a:solidFill>
              </a:rPr>
              <a:t>made</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construction</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several</a:t>
            </a:r>
            <a:r>
              <a:rPr lang="sk-SK" dirty="0">
                <a:solidFill>
                  <a:schemeClr val="accent4">
                    <a:lumMod val="75000"/>
                  </a:schemeClr>
                </a:solidFill>
              </a:rPr>
              <a:t> </a:t>
            </a:r>
            <a:r>
              <a:rPr lang="sk-SK" dirty="0" err="1">
                <a:solidFill>
                  <a:schemeClr val="accent4">
                    <a:lumMod val="75000"/>
                  </a:schemeClr>
                </a:solidFill>
              </a:rPr>
              <a:t>buildings</a:t>
            </a:r>
            <a:r>
              <a:rPr lang="sk-SK" dirty="0">
                <a:solidFill>
                  <a:schemeClr val="accent4">
                    <a:lumMod val="75000"/>
                  </a:schemeClr>
                </a:solidFill>
              </a:rPr>
              <a:t> in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Upper</a:t>
            </a:r>
            <a:r>
              <a:rPr lang="sk-SK" dirty="0">
                <a:solidFill>
                  <a:schemeClr val="accent4">
                    <a:lumMod val="75000"/>
                  </a:schemeClr>
                </a:solidFill>
              </a:rPr>
              <a:t> </a:t>
            </a:r>
            <a:r>
              <a:rPr lang="sk-SK" dirty="0" err="1">
                <a:solidFill>
                  <a:schemeClr val="accent4">
                    <a:lumMod val="75000"/>
                  </a:schemeClr>
                </a:solidFill>
              </a:rPr>
              <a:t>Town</a:t>
            </a:r>
            <a:r>
              <a:rPr lang="sk-SK" dirty="0">
                <a:solidFill>
                  <a:schemeClr val="accent4">
                    <a:lumMod val="75000"/>
                  </a:schemeClr>
                </a:solidFill>
              </a:rPr>
              <a:t> </a:t>
            </a:r>
            <a:r>
              <a:rPr lang="sk-SK" dirty="0" err="1">
                <a:solidFill>
                  <a:schemeClr val="accent4">
                    <a:lumMod val="75000"/>
                  </a:schemeClr>
                </a:solidFill>
              </a:rPr>
              <a:t>possible</a:t>
            </a:r>
            <a:r>
              <a:rPr lang="sk-SK" dirty="0">
                <a:solidFill>
                  <a:schemeClr val="accent4">
                    <a:lumMod val="75000"/>
                  </a:schemeClr>
                </a:solidFill>
              </a:rPr>
              <a:t>. </a:t>
            </a:r>
            <a:r>
              <a:rPr lang="sk-SK" dirty="0" err="1">
                <a:solidFill>
                  <a:schemeClr val="accent4">
                    <a:lumMod val="75000"/>
                  </a:schemeClr>
                </a:solidFill>
              </a:rPr>
              <a:t>As</a:t>
            </a:r>
            <a:r>
              <a:rPr lang="sk-SK" dirty="0">
                <a:solidFill>
                  <a:schemeClr val="accent4">
                    <a:lumMod val="75000"/>
                  </a:schemeClr>
                </a:solidFill>
              </a:rPr>
              <a:t> a </a:t>
            </a:r>
            <a:r>
              <a:rPr lang="sk-SK" dirty="0" err="1">
                <a:solidFill>
                  <a:schemeClr val="accent4">
                    <a:lumMod val="75000"/>
                  </a:schemeClr>
                </a:solidFill>
              </a:rPr>
              <a:t>result</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town's</a:t>
            </a:r>
            <a:r>
              <a:rPr lang="sk-SK" dirty="0">
                <a:solidFill>
                  <a:schemeClr val="accent4">
                    <a:lumMod val="75000"/>
                  </a:schemeClr>
                </a:solidFill>
              </a:rPr>
              <a:t> </a:t>
            </a:r>
            <a:r>
              <a:rPr lang="sk-SK" dirty="0" err="1">
                <a:solidFill>
                  <a:schemeClr val="accent4">
                    <a:lumMod val="75000"/>
                  </a:schemeClr>
                </a:solidFill>
              </a:rPr>
              <a:t>development</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population</a:t>
            </a:r>
            <a:r>
              <a:rPr lang="sk-SK" dirty="0">
                <a:solidFill>
                  <a:schemeClr val="accent4">
                    <a:lumMod val="75000"/>
                  </a:schemeClr>
                </a:solidFill>
              </a:rPr>
              <a:t> </a:t>
            </a:r>
            <a:r>
              <a:rPr lang="sk-SK" dirty="0" err="1">
                <a:solidFill>
                  <a:schemeClr val="accent4">
                    <a:lumMod val="75000"/>
                  </a:schemeClr>
                </a:solidFill>
              </a:rPr>
              <a:t>grew</a:t>
            </a:r>
            <a:r>
              <a:rPr lang="sk-SK" dirty="0">
                <a:solidFill>
                  <a:schemeClr val="accent4">
                    <a:lumMod val="75000"/>
                  </a:schemeClr>
                </a:solidFill>
              </a:rPr>
              <a:t> </a:t>
            </a:r>
            <a:r>
              <a:rPr lang="sk-SK" dirty="0" err="1">
                <a:solidFill>
                  <a:schemeClr val="accent4">
                    <a:lumMod val="75000"/>
                  </a:schemeClr>
                </a:solidFill>
              </a:rPr>
              <a:t>beyond</a:t>
            </a:r>
            <a:r>
              <a:rPr lang="sk-SK" dirty="0">
                <a:solidFill>
                  <a:schemeClr val="accent4">
                    <a:lumMod val="75000"/>
                  </a:schemeClr>
                </a:solidFill>
              </a:rPr>
              <a:t> 10 000, in </a:t>
            </a:r>
            <a:r>
              <a:rPr lang="sk-SK" dirty="0" err="1">
                <a:solidFill>
                  <a:schemeClr val="accent4">
                    <a:lumMod val="75000"/>
                  </a:schemeClr>
                </a:solidFill>
              </a:rPr>
              <a:t>the</a:t>
            </a:r>
            <a:r>
              <a:rPr lang="sk-SK" dirty="0">
                <a:solidFill>
                  <a:schemeClr val="accent4">
                    <a:lumMod val="75000"/>
                  </a:schemeClr>
                </a:solidFill>
              </a:rPr>
              <a:t> 19th </a:t>
            </a:r>
            <a:r>
              <a:rPr lang="sk-SK" dirty="0" err="1">
                <a:solidFill>
                  <a:schemeClr val="accent4">
                    <a:lumMod val="75000"/>
                  </a:schemeClr>
                </a:solidFill>
              </a:rPr>
              <a:t>century</a:t>
            </a:r>
            <a:r>
              <a:rPr lang="sk-SK" dirty="0">
                <a:solidFill>
                  <a:schemeClr val="accent4">
                    <a:lumMod val="75000"/>
                  </a:schemeClr>
                </a:solidFill>
              </a:rPr>
              <a:t>. In 1873 Nitra </a:t>
            </a:r>
            <a:r>
              <a:rPr lang="sk-SK" dirty="0" err="1">
                <a:solidFill>
                  <a:schemeClr val="accent4">
                    <a:lumMod val="75000"/>
                  </a:schemeClr>
                </a:solidFill>
              </a:rPr>
              <a:t>became</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town</a:t>
            </a:r>
            <a:r>
              <a:rPr lang="sk-SK" dirty="0">
                <a:solidFill>
                  <a:schemeClr val="accent4">
                    <a:lumMod val="75000"/>
                  </a:schemeClr>
                </a:solidFill>
              </a:rPr>
              <a:t> </a:t>
            </a:r>
            <a:r>
              <a:rPr lang="sk-SK" dirty="0" err="1">
                <a:solidFill>
                  <a:schemeClr val="accent4">
                    <a:lumMod val="75000"/>
                  </a:schemeClr>
                </a:solidFill>
              </a:rPr>
              <a:t>with</a:t>
            </a:r>
            <a:r>
              <a:rPr lang="sk-SK" dirty="0">
                <a:solidFill>
                  <a:schemeClr val="accent4">
                    <a:lumMod val="75000"/>
                  </a:schemeClr>
                </a:solidFill>
              </a:rPr>
              <a:t> </a:t>
            </a:r>
            <a:r>
              <a:rPr lang="sk-SK" dirty="0" err="1">
                <a:solidFill>
                  <a:schemeClr val="accent4">
                    <a:lumMod val="75000"/>
                  </a:schemeClr>
                </a:solidFill>
              </a:rPr>
              <a:t>its</a:t>
            </a:r>
            <a:r>
              <a:rPr lang="sk-SK" dirty="0">
                <a:solidFill>
                  <a:schemeClr val="accent4">
                    <a:lumMod val="75000"/>
                  </a:schemeClr>
                </a:solidFill>
              </a:rPr>
              <a:t> </a:t>
            </a:r>
            <a:r>
              <a:rPr lang="sk-SK" dirty="0" err="1">
                <a:solidFill>
                  <a:schemeClr val="accent4">
                    <a:lumMod val="75000"/>
                  </a:schemeClr>
                </a:solidFill>
              </a:rPr>
              <a:t>municipality</a:t>
            </a:r>
            <a:r>
              <a:rPr lang="sk-SK" dirty="0">
                <a:solidFill>
                  <a:schemeClr val="accent4">
                    <a:lumMod val="75000"/>
                  </a:schemeClr>
                </a:solidFill>
              </a:rPr>
              <a:t> </a:t>
            </a:r>
            <a:r>
              <a:rPr lang="sk-SK" dirty="0" err="1">
                <a:solidFill>
                  <a:schemeClr val="accent4">
                    <a:lumMod val="75000"/>
                  </a:schemeClr>
                </a:solidFill>
              </a:rPr>
              <a:t>presided</a:t>
            </a:r>
            <a:r>
              <a:rPr lang="sk-SK" dirty="0">
                <a:solidFill>
                  <a:schemeClr val="accent4">
                    <a:lumMod val="75000"/>
                  </a:schemeClr>
                </a:solidFill>
              </a:rPr>
              <a:t> over by a </a:t>
            </a:r>
            <a:r>
              <a:rPr lang="sk-SK" dirty="0" err="1">
                <a:solidFill>
                  <a:schemeClr val="accent4">
                    <a:lumMod val="75000"/>
                  </a:schemeClr>
                </a:solidFill>
              </a:rPr>
              <a:t>mayor</a:t>
            </a:r>
            <a:r>
              <a:rPr lang="sk-SK" dirty="0">
                <a:solidFill>
                  <a:schemeClr val="accent4">
                    <a:lumMod val="75000"/>
                  </a:schemeClr>
                </a:solidFill>
              </a:rPr>
              <a:t> and by </a:t>
            </a:r>
            <a:r>
              <a:rPr lang="sk-SK" dirty="0" err="1">
                <a:solidFill>
                  <a:schemeClr val="accent4">
                    <a:lumMod val="75000"/>
                  </a:schemeClr>
                </a:solidFill>
              </a:rPr>
              <a:t>numerous</a:t>
            </a:r>
            <a:r>
              <a:rPr lang="sk-SK" dirty="0">
                <a:solidFill>
                  <a:schemeClr val="accent4">
                    <a:lumMod val="75000"/>
                  </a:schemeClr>
                </a:solidFill>
              </a:rPr>
              <a:t> </a:t>
            </a:r>
            <a:r>
              <a:rPr lang="sk-SK" dirty="0" err="1">
                <a:solidFill>
                  <a:schemeClr val="accent4">
                    <a:lumMod val="75000"/>
                  </a:schemeClr>
                </a:solidFill>
              </a:rPr>
              <a:t>public</a:t>
            </a:r>
            <a:r>
              <a:rPr lang="sk-SK" dirty="0">
                <a:solidFill>
                  <a:schemeClr val="accent4">
                    <a:lumMod val="75000"/>
                  </a:schemeClr>
                </a:solidFill>
              </a:rPr>
              <a:t> </a:t>
            </a:r>
            <a:r>
              <a:rPr lang="sk-SK" dirty="0" err="1">
                <a:solidFill>
                  <a:schemeClr val="accent4">
                    <a:lumMod val="75000"/>
                  </a:schemeClr>
                </a:solidFill>
              </a:rPr>
              <a:t>councilmen</a:t>
            </a:r>
            <a:r>
              <a:rPr lang="sk-SK" dirty="0">
                <a:solidFill>
                  <a:schemeClr val="accent4">
                    <a:lumMod val="75000"/>
                  </a:schemeClr>
                </a:solidFill>
              </a:rPr>
              <a:t>.</a:t>
            </a:r>
            <a:br>
              <a:rPr lang="sk-SK" dirty="0">
                <a:solidFill>
                  <a:schemeClr val="accent4">
                    <a:lumMod val="75000"/>
                  </a:schemeClr>
                </a:solidFill>
              </a:rPr>
            </a:b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further</a:t>
            </a:r>
            <a:r>
              <a:rPr lang="sk-SK" dirty="0">
                <a:solidFill>
                  <a:schemeClr val="accent4">
                    <a:lumMod val="75000"/>
                  </a:schemeClr>
                </a:solidFill>
              </a:rPr>
              <a:t> </a:t>
            </a:r>
            <a:r>
              <a:rPr lang="sk-SK" dirty="0" err="1">
                <a:solidFill>
                  <a:schemeClr val="accent4">
                    <a:lumMod val="75000"/>
                  </a:schemeClr>
                </a:solidFill>
              </a:rPr>
              <a:t>development</a:t>
            </a:r>
            <a:r>
              <a:rPr lang="sk-SK" dirty="0">
                <a:solidFill>
                  <a:schemeClr val="accent4">
                    <a:lumMod val="75000"/>
                  </a:schemeClr>
                </a:solidFill>
              </a:rPr>
              <a:t> </a:t>
            </a:r>
            <a:r>
              <a:rPr lang="sk-SK" dirty="0" err="1">
                <a:solidFill>
                  <a:schemeClr val="accent4">
                    <a:lumMod val="75000"/>
                  </a:schemeClr>
                </a:solidFill>
              </a:rPr>
              <a:t>of</a:t>
            </a:r>
            <a:r>
              <a:rPr lang="sk-SK" dirty="0">
                <a:solidFill>
                  <a:schemeClr val="accent4">
                    <a:lumMod val="75000"/>
                  </a:schemeClr>
                </a:solidFill>
              </a:rPr>
              <a:t> </a:t>
            </a:r>
            <a:r>
              <a:rPr lang="sk-SK" dirty="0" err="1">
                <a:solidFill>
                  <a:schemeClr val="accent4">
                    <a:lumMod val="75000"/>
                  </a:schemeClr>
                </a:solidFill>
              </a:rPr>
              <a:t>the</a:t>
            </a:r>
            <a:r>
              <a:rPr lang="sk-SK" dirty="0">
                <a:solidFill>
                  <a:schemeClr val="accent4">
                    <a:lumMod val="75000"/>
                  </a:schemeClr>
                </a:solidFill>
              </a:rPr>
              <a:t> </a:t>
            </a:r>
            <a:r>
              <a:rPr lang="sk-SK" dirty="0" err="1">
                <a:solidFill>
                  <a:schemeClr val="accent4">
                    <a:lumMod val="75000"/>
                  </a:schemeClr>
                </a:solidFill>
              </a:rPr>
              <a:t>town</a:t>
            </a:r>
            <a:r>
              <a:rPr lang="sk-SK" dirty="0">
                <a:solidFill>
                  <a:schemeClr val="accent4">
                    <a:lumMod val="75000"/>
                  </a:schemeClr>
                </a:solidFill>
              </a:rPr>
              <a:t> </a:t>
            </a:r>
            <a:r>
              <a:rPr lang="sk-SK" dirty="0" err="1">
                <a:solidFill>
                  <a:schemeClr val="accent4">
                    <a:lumMod val="75000"/>
                  </a:schemeClr>
                </a:solidFill>
              </a:rPr>
              <a:t>was</a:t>
            </a:r>
            <a:r>
              <a:rPr lang="sk-SK" dirty="0">
                <a:solidFill>
                  <a:schemeClr val="accent4">
                    <a:lumMod val="75000"/>
                  </a:schemeClr>
                </a:solidFill>
              </a:rPr>
              <a:t> </a:t>
            </a:r>
            <a:r>
              <a:rPr lang="sk-SK" dirty="0" err="1">
                <a:solidFill>
                  <a:schemeClr val="accent4">
                    <a:lumMod val="75000"/>
                  </a:schemeClr>
                </a:solidFill>
              </a:rPr>
              <a:t>strongly</a:t>
            </a:r>
            <a:r>
              <a:rPr lang="sk-SK" dirty="0">
                <a:solidFill>
                  <a:schemeClr val="accent4">
                    <a:lumMod val="75000"/>
                  </a:schemeClr>
                </a:solidFill>
              </a:rPr>
              <a:t> </a:t>
            </a:r>
            <a:r>
              <a:rPr lang="sk-SK" dirty="0" err="1">
                <a:solidFill>
                  <a:schemeClr val="accent4">
                    <a:lumMod val="75000"/>
                  </a:schemeClr>
                </a:solidFill>
              </a:rPr>
              <a:t>influenced</a:t>
            </a:r>
            <a:r>
              <a:rPr lang="sk-SK" dirty="0">
                <a:solidFill>
                  <a:schemeClr val="accent4">
                    <a:lumMod val="75000"/>
                  </a:schemeClr>
                </a:solidFill>
              </a:rPr>
              <a:t> by </a:t>
            </a:r>
            <a:r>
              <a:rPr lang="sk-SK" dirty="0" err="1">
                <a:solidFill>
                  <a:schemeClr val="accent4">
                    <a:lumMod val="75000"/>
                  </a:schemeClr>
                </a:solidFill>
              </a:rPr>
              <a:t>two</a:t>
            </a:r>
            <a:r>
              <a:rPr lang="sk-SK" dirty="0">
                <a:solidFill>
                  <a:schemeClr val="accent4">
                    <a:lumMod val="75000"/>
                  </a:schemeClr>
                </a:solidFill>
              </a:rPr>
              <a:t> </a:t>
            </a:r>
            <a:r>
              <a:rPr lang="sk-SK" dirty="0" err="1">
                <a:solidFill>
                  <a:schemeClr val="accent4">
                    <a:lumMod val="75000"/>
                  </a:schemeClr>
                </a:solidFill>
              </a:rPr>
              <a:t>World</a:t>
            </a:r>
            <a:r>
              <a:rPr lang="sk-SK" dirty="0">
                <a:solidFill>
                  <a:schemeClr val="accent4">
                    <a:lumMod val="75000"/>
                  </a:schemeClr>
                </a:solidFill>
              </a:rPr>
              <a:t> </a:t>
            </a:r>
            <a:r>
              <a:rPr lang="sk-SK" dirty="0" err="1">
                <a:solidFill>
                  <a:schemeClr val="accent4">
                    <a:lumMod val="75000"/>
                  </a:schemeClr>
                </a:solidFill>
              </a:rPr>
              <a:t>Wars</a:t>
            </a:r>
            <a:r>
              <a:rPr lang="sk-SK" dirty="0">
                <a:solidFill>
                  <a:schemeClr val="accent4">
                    <a:lumMod val="75000"/>
                  </a:schemeClr>
                </a:solidFill>
              </a:rPr>
              <a:t>.</a:t>
            </a:r>
          </a:p>
          <a:p>
            <a:pPr>
              <a:buNone/>
            </a:pPr>
            <a:r>
              <a:rPr lang="sk-SK" dirty="0">
                <a:solidFill>
                  <a:schemeClr val="accent4">
                    <a:lumMod val="75000"/>
                  </a:schemeClr>
                </a:solidFill>
              </a:rPr>
              <a:t> </a:t>
            </a:r>
          </a:p>
          <a:p>
            <a:endParaRPr lang="sk-SK" dirty="0">
              <a:solidFill>
                <a:schemeClr val="accent4">
                  <a:lumMod val="75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5715008" cy="1357298"/>
          </a:xfrm>
        </p:spPr>
        <p:txBody>
          <a:bodyPr>
            <a:normAutofit/>
          </a:bodyPr>
          <a:lstStyle/>
          <a:p>
            <a:r>
              <a:rPr lang="sk-SK" sz="3600" b="1" dirty="0" err="1" smtClean="0">
                <a:solidFill>
                  <a:schemeClr val="accent4">
                    <a:lumMod val="75000"/>
                  </a:schemeClr>
                </a:solidFill>
              </a:rPr>
              <a:t>Synagogue</a:t>
            </a:r>
            <a:r>
              <a:rPr lang="sk-SK" sz="3600" b="1" dirty="0" smtClean="0">
                <a:solidFill>
                  <a:schemeClr val="accent4">
                    <a:lumMod val="75000"/>
                  </a:schemeClr>
                </a:solidFill>
              </a:rPr>
              <a:t> (</a:t>
            </a:r>
            <a:r>
              <a:rPr lang="sk-SK" sz="3600" b="1" dirty="0" err="1" smtClean="0">
                <a:solidFill>
                  <a:schemeClr val="accent4">
                    <a:lumMod val="75000"/>
                  </a:schemeClr>
                </a:solidFill>
              </a:rPr>
              <a:t>below</a:t>
            </a:r>
            <a:r>
              <a:rPr lang="sk-SK" sz="3600" b="1" dirty="0" smtClean="0">
                <a:solidFill>
                  <a:schemeClr val="accent4">
                    <a:lumMod val="75000"/>
                  </a:schemeClr>
                </a:solidFill>
              </a:rPr>
              <a:t>),</a:t>
            </a:r>
            <a:br>
              <a:rPr lang="sk-SK" sz="3600" b="1" dirty="0" smtClean="0">
                <a:solidFill>
                  <a:schemeClr val="accent4">
                    <a:lumMod val="75000"/>
                  </a:schemeClr>
                </a:solidFill>
              </a:rPr>
            </a:br>
            <a:r>
              <a:rPr lang="sk-SK" sz="3600" b="1" dirty="0" err="1" smtClean="0">
                <a:solidFill>
                  <a:schemeClr val="accent4">
                    <a:lumMod val="75000"/>
                  </a:schemeClr>
                </a:solidFill>
              </a:rPr>
              <a:t>Piaristic</a:t>
            </a:r>
            <a:r>
              <a:rPr lang="sk-SK" sz="3600" b="1" dirty="0" smtClean="0">
                <a:solidFill>
                  <a:schemeClr val="accent4">
                    <a:lumMod val="75000"/>
                  </a:schemeClr>
                </a:solidFill>
              </a:rPr>
              <a:t> </a:t>
            </a:r>
            <a:r>
              <a:rPr lang="sk-SK" sz="3600" b="1" dirty="0" err="1" smtClean="0">
                <a:solidFill>
                  <a:schemeClr val="accent4">
                    <a:lumMod val="75000"/>
                  </a:schemeClr>
                </a:solidFill>
              </a:rPr>
              <a:t>church</a:t>
            </a:r>
            <a:r>
              <a:rPr lang="sk-SK" sz="3600" b="1" dirty="0" smtClean="0">
                <a:solidFill>
                  <a:schemeClr val="accent4">
                    <a:lumMod val="75000"/>
                  </a:schemeClr>
                </a:solidFill>
              </a:rPr>
              <a:t>, </a:t>
            </a:r>
            <a:r>
              <a:rPr lang="sk-SK" sz="3600" b="1" dirty="0" err="1" smtClean="0">
                <a:solidFill>
                  <a:schemeClr val="accent4">
                    <a:lumMod val="75000"/>
                  </a:schemeClr>
                </a:solidFill>
              </a:rPr>
              <a:t>Calvary</a:t>
            </a:r>
            <a:endParaRPr lang="sk-SK" sz="3600" b="1" dirty="0">
              <a:solidFill>
                <a:schemeClr val="accent4">
                  <a:lumMod val="75000"/>
                </a:schemeClr>
              </a:solidFill>
            </a:endParaRPr>
          </a:p>
        </p:txBody>
      </p:sp>
      <p:pic>
        <p:nvPicPr>
          <p:cNvPr id="4" name="Zástupný symbol obsahu 3" descr="synagoga.jpg"/>
          <p:cNvPicPr>
            <a:picLocks noGrp="1" noChangeAspect="1"/>
          </p:cNvPicPr>
          <p:nvPr>
            <p:ph idx="1"/>
          </p:nvPr>
        </p:nvPicPr>
        <p:blipFill>
          <a:blip r:embed="rId3" cstate="print"/>
          <a:stretch>
            <a:fillRect/>
          </a:stretch>
        </p:blipFill>
        <p:spPr>
          <a:xfrm>
            <a:off x="214282" y="1428736"/>
            <a:ext cx="3930256" cy="5240343"/>
          </a:xfrm>
        </p:spPr>
      </p:pic>
      <p:pic>
        <p:nvPicPr>
          <p:cNvPr id="5" name="Obrázok 4" descr="Piaristi.jpg"/>
          <p:cNvPicPr>
            <a:picLocks noChangeAspect="1"/>
          </p:cNvPicPr>
          <p:nvPr/>
        </p:nvPicPr>
        <p:blipFill>
          <a:blip r:embed="rId4" cstate="print"/>
          <a:stretch>
            <a:fillRect/>
          </a:stretch>
        </p:blipFill>
        <p:spPr>
          <a:xfrm>
            <a:off x="5857884" y="214290"/>
            <a:ext cx="2518190" cy="3357586"/>
          </a:xfrm>
          <a:prstGeom prst="rect">
            <a:avLst/>
          </a:prstGeom>
        </p:spPr>
      </p:pic>
      <p:pic>
        <p:nvPicPr>
          <p:cNvPr id="6" name="Obrázok 5" descr="Kalvária.jpg"/>
          <p:cNvPicPr>
            <a:picLocks noChangeAspect="1"/>
          </p:cNvPicPr>
          <p:nvPr/>
        </p:nvPicPr>
        <p:blipFill>
          <a:blip r:embed="rId5" cstate="print"/>
          <a:stretch>
            <a:fillRect/>
          </a:stretch>
        </p:blipFill>
        <p:spPr>
          <a:xfrm>
            <a:off x="4357686" y="3714752"/>
            <a:ext cx="4510290" cy="2922668"/>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0" y="214290"/>
            <a:ext cx="9144000" cy="6643710"/>
          </a:xfrm>
        </p:spPr>
        <p:txBody>
          <a:bodyPr>
            <a:normAutofit fontScale="70000" lnSpcReduction="20000"/>
          </a:bodyPr>
          <a:lstStyle/>
          <a:p>
            <a:endParaRPr lang="sk-SK" dirty="0" smtClean="0"/>
          </a:p>
          <a:p>
            <a:r>
              <a:rPr lang="en-US" dirty="0" smtClean="0"/>
              <a:t>After </a:t>
            </a:r>
            <a:r>
              <a:rPr lang="en-US" dirty="0" smtClean="0">
                <a:hlinkClick r:id="rId3" action="ppaction://hlinkfile" tooltip="World War I"/>
              </a:rPr>
              <a:t>World War I</a:t>
            </a:r>
            <a:r>
              <a:rPr lang="en-US" dirty="0" smtClean="0"/>
              <a:t> and disintegration of </a:t>
            </a:r>
            <a:r>
              <a:rPr lang="en-US" dirty="0" smtClean="0">
                <a:hlinkClick r:id="rId4" action="ppaction://hlinkfile" tooltip="Austria-Hungary"/>
              </a:rPr>
              <a:t>Austria-Hungary</a:t>
            </a:r>
            <a:r>
              <a:rPr lang="en-US" dirty="0" smtClean="0"/>
              <a:t>, the </a:t>
            </a:r>
            <a:r>
              <a:rPr lang="en-US" dirty="0" smtClean="0">
                <a:hlinkClick r:id="rId5" action="ppaction://hlinkfile" tooltip="Czechoslovak Legions"/>
              </a:rPr>
              <a:t>Czechoslovak Legions</a:t>
            </a:r>
            <a:r>
              <a:rPr lang="en-US" dirty="0" smtClean="0"/>
              <a:t> occupied the town since 10 December 1918 to secure the rule of newly established </a:t>
            </a:r>
            <a:r>
              <a:rPr lang="en-US" dirty="0" smtClean="0">
                <a:hlinkClick r:id="rId6" action="ppaction://hlinkfile" tooltip="Czechoslovakia"/>
              </a:rPr>
              <a:t>Czechoslovakia</a:t>
            </a:r>
            <a:r>
              <a:rPr lang="en-US" dirty="0" smtClean="0"/>
              <a:t>. Nitra continued to be the seat of the Nitra county, until it was dissolved in 1928. After break-up of Czechoslovakia in 1939, Nitra became a part of the </a:t>
            </a:r>
            <a:r>
              <a:rPr lang="en-US" dirty="0" smtClean="0">
                <a:hlinkClick r:id="rId7" action="ppaction://hlinkfile" tooltip="First Slovak Republic"/>
              </a:rPr>
              <a:t>First Slovak Republic</a:t>
            </a:r>
            <a:r>
              <a:rPr lang="en-US" dirty="0" smtClean="0"/>
              <a:t> and once again a seat of Nitra county until 1945. </a:t>
            </a:r>
            <a:endParaRPr lang="sk-SK" dirty="0" smtClean="0"/>
          </a:p>
          <a:p>
            <a:r>
              <a:rPr lang="en-US" dirty="0" smtClean="0"/>
              <a:t>The period of the </a:t>
            </a:r>
            <a:r>
              <a:rPr lang="en-US" dirty="0" smtClean="0">
                <a:hlinkClick r:id="rId7" action="ppaction://hlinkfile" tooltip="First Slovak Republic"/>
              </a:rPr>
              <a:t>First Slovak Republic</a:t>
            </a:r>
            <a:r>
              <a:rPr lang="en-US" dirty="0" smtClean="0"/>
              <a:t> was tragic for the numerous Jewish population of Nitra, which was first victimized by the anti-Jewish law and then mostly exterminated in German concentration camps. The rest of Jews fled the city and country. </a:t>
            </a:r>
            <a:endParaRPr lang="sk-SK" dirty="0" smtClean="0"/>
          </a:p>
          <a:p>
            <a:r>
              <a:rPr lang="en-US" dirty="0" smtClean="0"/>
              <a:t>The city was liberated by the Soviet </a:t>
            </a:r>
            <a:r>
              <a:rPr lang="en-US" dirty="0" smtClean="0">
                <a:hlinkClick r:id="rId8" action="ppaction://hlinkfile" tooltip="Red Army"/>
              </a:rPr>
              <a:t>Red Army</a:t>
            </a:r>
            <a:r>
              <a:rPr lang="en-US" dirty="0" smtClean="0"/>
              <a:t> in 1945, for only three years of restored democracy in Czechoslovakia. The Communist period from 1948 to 1989 was marked by oppression of Catholic church, which has traditionally strong presence in Nitra. </a:t>
            </a:r>
            <a:endParaRPr lang="sk-SK" dirty="0" smtClean="0"/>
          </a:p>
          <a:p>
            <a:r>
              <a:rPr lang="en-US" dirty="0" smtClean="0"/>
              <a:t>Catholic seminaries, monasteries and other properties were nationalized and converted to museums, schools and offices. This period experienced the extensive growth, building the housing projects and annexing of formerly independent villages. </a:t>
            </a:r>
            <a:endParaRPr lang="sk-SK" dirty="0" smtClean="0"/>
          </a:p>
          <a:p>
            <a:r>
              <a:rPr lang="en-US" dirty="0" smtClean="0"/>
              <a:t>After the </a:t>
            </a:r>
            <a:r>
              <a:rPr lang="en-US" dirty="0" smtClean="0">
                <a:hlinkClick r:id="rId9" action="ppaction://hlinkfile" tooltip="Velvet Revolution"/>
              </a:rPr>
              <a:t>Velvet Revolution</a:t>
            </a:r>
            <a:r>
              <a:rPr lang="en-US" dirty="0" smtClean="0"/>
              <a:t> of 1989 and </a:t>
            </a:r>
            <a:r>
              <a:rPr lang="en-US" dirty="0" smtClean="0">
                <a:hlinkClick r:id="rId10" action="ppaction://hlinkfile" tooltip="Dissolution of Czechoslovakia"/>
              </a:rPr>
              <a:t>dissolution of Czechoslovakia</a:t>
            </a:r>
            <a:r>
              <a:rPr lang="en-US" dirty="0" smtClean="0"/>
              <a:t>, Nitra became part of newly established Slovakia and became a seat of the </a:t>
            </a:r>
            <a:r>
              <a:rPr lang="en-US" dirty="0" smtClean="0">
                <a:hlinkClick r:id="rId11" action="ppaction://hlinkfile" tooltip="Nitra Region"/>
              </a:rPr>
              <a:t>Nitra Region</a:t>
            </a:r>
            <a:r>
              <a:rPr lang="en-US" dirty="0" smtClean="0"/>
              <a:t> in 1996.</a:t>
            </a:r>
          </a:p>
          <a:p>
            <a:endParaRPr lang="sk-SK"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2290" name="Picture 2" descr="C:\Users\user\Desktop\P7110298.JPG"/>
          <p:cNvPicPr>
            <a:picLocks noChangeAspect="1" noChangeArrowheads="1"/>
          </p:cNvPicPr>
          <p:nvPr/>
        </p:nvPicPr>
        <p:blipFill>
          <a:blip r:embed="rId3" cstate="print"/>
          <a:srcRect/>
          <a:stretch>
            <a:fillRect/>
          </a:stretch>
        </p:blipFill>
        <p:spPr bwMode="auto">
          <a:xfrm rot="5400000">
            <a:off x="-1083076" y="1029421"/>
            <a:ext cx="6858001" cy="4799162"/>
          </a:xfrm>
          <a:prstGeom prst="rect">
            <a:avLst/>
          </a:prstGeom>
          <a:noFill/>
        </p:spPr>
      </p:pic>
      <p:pic>
        <p:nvPicPr>
          <p:cNvPr id="5" name="Picture 2" descr="C:\Users\user\Desktop\P2060290.JPG"/>
          <p:cNvPicPr>
            <a:picLocks noGrp="1" noChangeAspect="1" noChangeArrowheads="1"/>
          </p:cNvPicPr>
          <p:nvPr>
            <p:ph idx="1"/>
          </p:nvPr>
        </p:nvPicPr>
        <p:blipFill>
          <a:blip r:embed="rId4" cstate="print"/>
          <a:srcRect/>
          <a:stretch>
            <a:fillRect/>
          </a:stretch>
        </p:blipFill>
        <p:spPr bwMode="auto">
          <a:xfrm rot="5400000">
            <a:off x="3454156" y="1195909"/>
            <a:ext cx="6858000" cy="446618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dirty="0"/>
          </a:p>
        </p:txBody>
      </p:sp>
      <p:pic>
        <p:nvPicPr>
          <p:cNvPr id="48130" name="Picture 2" descr="C:\Users\user\Desktop\P2200444.JPG"/>
          <p:cNvPicPr>
            <a:picLocks noGrp="1" noChangeAspect="1" noChangeArrowheads="1"/>
          </p:cNvPicPr>
          <p:nvPr>
            <p:ph idx="1"/>
          </p:nvPr>
        </p:nvPicPr>
        <p:blipFill>
          <a:blip r:embed="rId3" cstate="print"/>
          <a:srcRect/>
          <a:stretch>
            <a:fillRect/>
          </a:stretch>
        </p:blipFill>
        <p:spPr bwMode="auto">
          <a:xfrm rot="5400000">
            <a:off x="-1285910" y="857250"/>
            <a:ext cx="6858000" cy="5143500"/>
          </a:xfrm>
          <a:prstGeom prst="rect">
            <a:avLst/>
          </a:prstGeom>
          <a:noFill/>
        </p:spPr>
      </p:pic>
      <p:pic>
        <p:nvPicPr>
          <p:cNvPr id="4" name="Picture 2" descr="C:\Users\user\Desktop\P2200407.JPG"/>
          <p:cNvPicPr>
            <a:picLocks noChangeAspect="1" noChangeArrowheads="1"/>
          </p:cNvPicPr>
          <p:nvPr/>
        </p:nvPicPr>
        <p:blipFill>
          <a:blip r:embed="rId4" cstate="print"/>
          <a:srcRect/>
          <a:stretch>
            <a:fillRect/>
          </a:stretch>
        </p:blipFill>
        <p:spPr bwMode="auto">
          <a:xfrm rot="5400000">
            <a:off x="4134399" y="580478"/>
            <a:ext cx="3714753" cy="2553800"/>
          </a:xfrm>
          <a:prstGeom prst="rect">
            <a:avLst/>
          </a:prstGeom>
          <a:noFill/>
        </p:spPr>
      </p:pic>
      <p:pic>
        <p:nvPicPr>
          <p:cNvPr id="5" name="Picture 2" descr="C:\Users\user\Desktop\P2200415.JPG"/>
          <p:cNvPicPr>
            <a:picLocks noChangeAspect="1" noChangeArrowheads="1"/>
          </p:cNvPicPr>
          <p:nvPr/>
        </p:nvPicPr>
        <p:blipFill>
          <a:blip r:embed="rId5" cstate="print"/>
          <a:srcRect/>
          <a:stretch>
            <a:fillRect/>
          </a:stretch>
        </p:blipFill>
        <p:spPr bwMode="auto">
          <a:xfrm>
            <a:off x="6376290" y="3150524"/>
            <a:ext cx="2767710" cy="3707476"/>
          </a:xfrm>
          <a:prstGeom prst="rect">
            <a:avLst/>
          </a:prstGeom>
          <a:noFill/>
        </p:spPr>
      </p:pic>
      <p:pic>
        <p:nvPicPr>
          <p:cNvPr id="6" name="Picture 4" descr="C:\Users\user\Desktop\P2200425.JPG"/>
          <p:cNvPicPr>
            <a:picLocks noChangeAspect="1" noChangeArrowheads="1"/>
          </p:cNvPicPr>
          <p:nvPr/>
        </p:nvPicPr>
        <p:blipFill>
          <a:blip r:embed="rId6" cstate="print"/>
          <a:srcRect/>
          <a:stretch>
            <a:fillRect/>
          </a:stretch>
        </p:blipFill>
        <p:spPr bwMode="auto">
          <a:xfrm rot="5400000">
            <a:off x="6425310" y="496001"/>
            <a:ext cx="3214687" cy="2222692"/>
          </a:xfrm>
          <a:prstGeom prst="rect">
            <a:avLst/>
          </a:prstGeom>
          <a:noFill/>
        </p:spPr>
      </p:pic>
      <p:pic>
        <p:nvPicPr>
          <p:cNvPr id="7" name="Picture 2" descr="C:\Users\user\Desktop\Nitra-foto\P2200423.JPG"/>
          <p:cNvPicPr>
            <a:picLocks noChangeAspect="1" noChangeArrowheads="1"/>
          </p:cNvPicPr>
          <p:nvPr/>
        </p:nvPicPr>
        <p:blipFill>
          <a:blip r:embed="rId7" cstate="print"/>
          <a:srcRect/>
          <a:stretch>
            <a:fillRect/>
          </a:stretch>
        </p:blipFill>
        <p:spPr bwMode="auto">
          <a:xfrm rot="5400000">
            <a:off x="3661166" y="3982621"/>
            <a:ext cx="3286148" cy="2464611"/>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30722" name="Picture 2" descr="C:\Users\user\Desktop\P2200434.JPG"/>
          <p:cNvPicPr>
            <a:picLocks noGrp="1" noChangeAspect="1" noChangeArrowheads="1"/>
          </p:cNvPicPr>
          <p:nvPr>
            <p:ph idx="1"/>
          </p:nvPr>
        </p:nvPicPr>
        <p:blipFill>
          <a:blip r:embed="rId3" cstate="print"/>
          <a:srcRect/>
          <a:stretch>
            <a:fillRect/>
          </a:stretch>
        </p:blipFill>
        <p:spPr bwMode="auto">
          <a:xfrm>
            <a:off x="0" y="0"/>
            <a:ext cx="9143998"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5058" name="Picture 2" descr="C:\Users\user\Desktop\P2200424.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14290"/>
            <a:ext cx="8229600" cy="500066"/>
          </a:xfrm>
        </p:spPr>
        <p:txBody>
          <a:bodyPr>
            <a:normAutofit fontScale="90000"/>
          </a:bodyPr>
          <a:lstStyle/>
          <a:p>
            <a:r>
              <a:rPr lang="sk-SK" sz="3600" dirty="0" err="1" smtClean="0">
                <a:solidFill>
                  <a:schemeClr val="accent4">
                    <a:lumMod val="75000"/>
                  </a:schemeClr>
                </a:solidFill>
              </a:rPr>
              <a:t>The</a:t>
            </a:r>
            <a:r>
              <a:rPr lang="sk-SK" sz="3600" dirty="0" smtClean="0">
                <a:solidFill>
                  <a:schemeClr val="accent4">
                    <a:lumMod val="75000"/>
                  </a:schemeClr>
                </a:solidFill>
              </a:rPr>
              <a:t>  </a:t>
            </a:r>
            <a:r>
              <a:rPr lang="sk-SK" sz="3600" dirty="0" err="1" smtClean="0">
                <a:solidFill>
                  <a:schemeClr val="accent4">
                    <a:lumMod val="75000"/>
                  </a:schemeClr>
                </a:solidFill>
              </a:rPr>
              <a:t>castle</a:t>
            </a:r>
            <a:r>
              <a:rPr lang="sk-SK" sz="3600" dirty="0" smtClean="0">
                <a:solidFill>
                  <a:schemeClr val="accent4">
                    <a:lumMod val="75000"/>
                  </a:schemeClr>
                </a:solidFill>
              </a:rPr>
              <a:t> </a:t>
            </a:r>
            <a:r>
              <a:rPr lang="sk-SK" sz="3600" dirty="0" err="1" smtClean="0">
                <a:solidFill>
                  <a:schemeClr val="accent4">
                    <a:lumMod val="75000"/>
                  </a:schemeClr>
                </a:solidFill>
              </a:rPr>
              <a:t>dominates</a:t>
            </a:r>
            <a:r>
              <a:rPr lang="sk-SK" sz="3600" dirty="0" smtClean="0">
                <a:solidFill>
                  <a:schemeClr val="accent4">
                    <a:lumMod val="75000"/>
                  </a:schemeClr>
                </a:solidFill>
              </a:rPr>
              <a:t> </a:t>
            </a:r>
            <a:r>
              <a:rPr lang="sk-SK" sz="3600" dirty="0" err="1" smtClean="0">
                <a:solidFill>
                  <a:schemeClr val="accent4">
                    <a:lumMod val="75000"/>
                  </a:schemeClr>
                </a:solidFill>
              </a:rPr>
              <a:t>the</a:t>
            </a:r>
            <a:r>
              <a:rPr lang="sk-SK" sz="3600" dirty="0" smtClean="0">
                <a:solidFill>
                  <a:schemeClr val="accent4">
                    <a:lumMod val="75000"/>
                  </a:schemeClr>
                </a:solidFill>
              </a:rPr>
              <a:t> city.</a:t>
            </a:r>
            <a:endParaRPr lang="sk-SK" sz="3600" dirty="0">
              <a:solidFill>
                <a:schemeClr val="accent4">
                  <a:lumMod val="75000"/>
                </a:schemeClr>
              </a:solidFill>
            </a:endParaRPr>
          </a:p>
        </p:txBody>
      </p:sp>
      <p:pic>
        <p:nvPicPr>
          <p:cNvPr id="11266" name="Picture 2" descr="I:\Nový priečinok\01480067.JPG"/>
          <p:cNvPicPr>
            <a:picLocks noChangeAspect="1" noChangeArrowheads="1"/>
          </p:cNvPicPr>
          <p:nvPr/>
        </p:nvPicPr>
        <p:blipFill>
          <a:blip r:embed="rId3" cstate="print">
            <a:lum contrast="20000"/>
          </a:blip>
          <a:srcRect/>
          <a:stretch>
            <a:fillRect/>
          </a:stretch>
        </p:blipFill>
        <p:spPr bwMode="auto">
          <a:xfrm>
            <a:off x="0" y="857233"/>
            <a:ext cx="9144000" cy="6000768"/>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714356"/>
          </a:xfrm>
        </p:spPr>
        <p:txBody>
          <a:bodyPr>
            <a:normAutofit/>
          </a:bodyPr>
          <a:lstStyle/>
          <a:p>
            <a:pPr algn="l"/>
            <a:r>
              <a:rPr lang="sk-SK" sz="3600" b="1" dirty="0" smtClean="0">
                <a:solidFill>
                  <a:schemeClr val="accent4">
                    <a:lumMod val="75000"/>
                  </a:schemeClr>
                </a:solidFill>
              </a:rPr>
              <a:t>City park</a:t>
            </a:r>
            <a:endParaRPr lang="sk-SK" sz="3600" b="1" dirty="0">
              <a:solidFill>
                <a:schemeClr val="accent4">
                  <a:lumMod val="75000"/>
                </a:schemeClr>
              </a:solidFill>
            </a:endParaRPr>
          </a:p>
        </p:txBody>
      </p:sp>
      <p:pic>
        <p:nvPicPr>
          <p:cNvPr id="16386" name="Picture 2" descr="I:\Nový priečinok\01480086.JPG"/>
          <p:cNvPicPr>
            <a:picLocks noChangeAspect="1" noChangeArrowheads="1"/>
          </p:cNvPicPr>
          <p:nvPr/>
        </p:nvPicPr>
        <p:blipFill>
          <a:blip r:embed="rId3" cstate="print"/>
          <a:srcRect/>
          <a:stretch>
            <a:fillRect/>
          </a:stretch>
        </p:blipFill>
        <p:spPr bwMode="auto">
          <a:xfrm rot="16200000">
            <a:off x="-563917" y="1635431"/>
            <a:ext cx="5842678" cy="4000528"/>
          </a:xfrm>
          <a:prstGeom prst="rect">
            <a:avLst/>
          </a:prstGeom>
          <a:noFill/>
        </p:spPr>
      </p:pic>
      <p:pic>
        <p:nvPicPr>
          <p:cNvPr id="6" name="Picture 2" descr="I:\Nový priečinok\01480087.JPG"/>
          <p:cNvPicPr>
            <a:picLocks noChangeAspect="1" noChangeArrowheads="1"/>
          </p:cNvPicPr>
          <p:nvPr/>
        </p:nvPicPr>
        <p:blipFill>
          <a:blip r:embed="rId4" cstate="print"/>
          <a:srcRect/>
          <a:stretch>
            <a:fillRect/>
          </a:stretch>
        </p:blipFill>
        <p:spPr bwMode="auto">
          <a:xfrm rot="16200000">
            <a:off x="3893324" y="1607316"/>
            <a:ext cx="5857916" cy="4071996"/>
          </a:xfrm>
          <a:prstGeom prst="rect">
            <a:avLst/>
          </a:prstGeom>
          <a:noFill/>
        </p:spPr>
      </p:pic>
      <p:pic>
        <p:nvPicPr>
          <p:cNvPr id="8" name="Picture 2" descr="I:\Nový priečinok\01480083.JPG"/>
          <p:cNvPicPr>
            <a:picLocks noChangeAspect="1" noChangeArrowheads="1"/>
          </p:cNvPicPr>
          <p:nvPr/>
        </p:nvPicPr>
        <p:blipFill>
          <a:blip r:embed="rId5" cstate="print"/>
          <a:srcRect/>
          <a:stretch>
            <a:fillRect/>
          </a:stretch>
        </p:blipFill>
        <p:spPr bwMode="auto">
          <a:xfrm>
            <a:off x="6572264" y="5152864"/>
            <a:ext cx="2571736" cy="1705136"/>
          </a:xfrm>
          <a:prstGeom prst="rect">
            <a:avLst/>
          </a:prstGeom>
          <a:noFill/>
        </p:spPr>
      </p:pic>
      <p:pic>
        <p:nvPicPr>
          <p:cNvPr id="9" name="Picture 2" descr="I:\Nový priečinok\01480081.JPG"/>
          <p:cNvPicPr>
            <a:picLocks noChangeAspect="1" noChangeArrowheads="1"/>
          </p:cNvPicPr>
          <p:nvPr/>
        </p:nvPicPr>
        <p:blipFill>
          <a:blip r:embed="rId6" cstate="print"/>
          <a:srcRect/>
          <a:stretch>
            <a:fillRect/>
          </a:stretch>
        </p:blipFill>
        <p:spPr bwMode="auto">
          <a:xfrm>
            <a:off x="2214546" y="4916016"/>
            <a:ext cx="2928958" cy="194198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0"/>
            <a:ext cx="8229600" cy="785794"/>
          </a:xfrm>
        </p:spPr>
        <p:txBody>
          <a:bodyPr>
            <a:normAutofit/>
          </a:bodyPr>
          <a:lstStyle/>
          <a:p>
            <a:r>
              <a:rPr lang="sk-SK" sz="3600" dirty="0" err="1" smtClean="0">
                <a:solidFill>
                  <a:schemeClr val="accent4">
                    <a:lumMod val="75000"/>
                  </a:schemeClr>
                </a:solidFill>
              </a:rPr>
              <a:t>The</a:t>
            </a:r>
            <a:r>
              <a:rPr lang="sk-SK" sz="3600" dirty="0" smtClean="0">
                <a:solidFill>
                  <a:schemeClr val="accent4">
                    <a:lumMod val="75000"/>
                  </a:schemeClr>
                </a:solidFill>
              </a:rPr>
              <a:t> </a:t>
            </a:r>
            <a:r>
              <a:rPr lang="sk-SK" sz="3600" dirty="0" err="1" smtClean="0">
                <a:solidFill>
                  <a:schemeClr val="accent4">
                    <a:lumMod val="75000"/>
                  </a:schemeClr>
                </a:solidFill>
              </a:rPr>
              <a:t>map</a:t>
            </a:r>
            <a:r>
              <a:rPr lang="sk-SK" sz="3600" dirty="0" smtClean="0">
                <a:solidFill>
                  <a:schemeClr val="accent4">
                    <a:lumMod val="75000"/>
                  </a:schemeClr>
                </a:solidFill>
              </a:rPr>
              <a:t> </a:t>
            </a:r>
            <a:r>
              <a:rPr lang="sk-SK" sz="3600" dirty="0" err="1" smtClean="0">
                <a:solidFill>
                  <a:schemeClr val="accent4">
                    <a:lumMod val="75000"/>
                  </a:schemeClr>
                </a:solidFill>
              </a:rPr>
              <a:t>of</a:t>
            </a:r>
            <a:r>
              <a:rPr lang="sk-SK" sz="3600" dirty="0" smtClean="0">
                <a:solidFill>
                  <a:schemeClr val="accent4">
                    <a:lumMod val="75000"/>
                  </a:schemeClr>
                </a:solidFill>
              </a:rPr>
              <a:t> a </a:t>
            </a:r>
            <a:r>
              <a:rPr lang="sk-SK" sz="3600" dirty="0" err="1" smtClean="0">
                <a:solidFill>
                  <a:schemeClr val="accent4">
                    <a:lumMod val="75000"/>
                  </a:schemeClr>
                </a:solidFill>
              </a:rPr>
              <a:t>town</a:t>
            </a:r>
            <a:r>
              <a:rPr lang="sk-SK" sz="3600" dirty="0" smtClean="0">
                <a:solidFill>
                  <a:schemeClr val="accent4">
                    <a:lumMod val="75000"/>
                  </a:schemeClr>
                </a:solidFill>
              </a:rPr>
              <a:t> and </a:t>
            </a:r>
            <a:r>
              <a:rPr lang="sk-SK" sz="3600" dirty="0" err="1" smtClean="0">
                <a:solidFill>
                  <a:schemeClr val="accent4">
                    <a:lumMod val="75000"/>
                  </a:schemeClr>
                </a:solidFill>
              </a:rPr>
              <a:t>its</a:t>
            </a:r>
            <a:r>
              <a:rPr lang="sk-SK" sz="3600" dirty="0" smtClean="0">
                <a:solidFill>
                  <a:schemeClr val="accent4">
                    <a:lumMod val="75000"/>
                  </a:schemeClr>
                </a:solidFill>
              </a:rPr>
              <a:t> </a:t>
            </a:r>
            <a:r>
              <a:rPr lang="sk-SK" sz="3600" dirty="0" err="1" smtClean="0">
                <a:solidFill>
                  <a:schemeClr val="accent4">
                    <a:lumMod val="75000"/>
                  </a:schemeClr>
                </a:solidFill>
              </a:rPr>
              <a:t>surroundings</a:t>
            </a:r>
            <a:r>
              <a:rPr lang="sk-SK" sz="3600" dirty="0" smtClean="0">
                <a:solidFill>
                  <a:schemeClr val="accent4">
                    <a:lumMod val="75000"/>
                  </a:schemeClr>
                </a:solidFill>
              </a:rPr>
              <a:t>.</a:t>
            </a:r>
            <a:endParaRPr lang="sk-SK" sz="3600" dirty="0">
              <a:solidFill>
                <a:schemeClr val="accent4">
                  <a:lumMod val="75000"/>
                </a:schemeClr>
              </a:solidFill>
            </a:endParaRPr>
          </a:p>
        </p:txBody>
      </p:sp>
      <p:pic>
        <p:nvPicPr>
          <p:cNvPr id="5" name="Zástupný symbol obsahu 4" descr="Clipboard01Nitramapa5.JPG"/>
          <p:cNvPicPr>
            <a:picLocks noGrp="1" noChangeAspect="1"/>
          </p:cNvPicPr>
          <p:nvPr>
            <p:ph idx="1"/>
          </p:nvPr>
        </p:nvPicPr>
        <p:blipFill>
          <a:blip r:embed="rId3" cstate="print">
            <a:lum contrast="20000"/>
          </a:blip>
          <a:stretch>
            <a:fillRect/>
          </a:stretch>
        </p:blipFill>
        <p:spPr>
          <a:xfrm>
            <a:off x="0" y="785794"/>
            <a:ext cx="9144000" cy="6072206"/>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714356"/>
          </a:xfrm>
        </p:spPr>
        <p:txBody>
          <a:bodyPr>
            <a:normAutofit/>
          </a:bodyPr>
          <a:lstStyle/>
          <a:p>
            <a:r>
              <a:rPr lang="sk-SK" sz="3600" b="1" dirty="0" err="1" smtClean="0">
                <a:solidFill>
                  <a:schemeClr val="accent4">
                    <a:lumMod val="75000"/>
                  </a:schemeClr>
                </a:solidFill>
              </a:rPr>
              <a:t>Lash</a:t>
            </a:r>
            <a:r>
              <a:rPr lang="sk-SK" sz="3600" b="1" dirty="0" smtClean="0">
                <a:solidFill>
                  <a:schemeClr val="accent4">
                    <a:lumMod val="75000"/>
                  </a:schemeClr>
                </a:solidFill>
              </a:rPr>
              <a:t> </a:t>
            </a:r>
            <a:r>
              <a:rPr lang="sk-SK" sz="3600" b="1" dirty="0" err="1" smtClean="0">
                <a:solidFill>
                  <a:schemeClr val="accent4">
                    <a:lumMod val="75000"/>
                  </a:schemeClr>
                </a:solidFill>
              </a:rPr>
              <a:t>green</a:t>
            </a:r>
            <a:r>
              <a:rPr lang="sk-SK" sz="3600" b="1" dirty="0" smtClean="0">
                <a:solidFill>
                  <a:schemeClr val="accent4">
                    <a:lumMod val="75000"/>
                  </a:schemeClr>
                </a:solidFill>
              </a:rPr>
              <a:t> </a:t>
            </a:r>
            <a:r>
              <a:rPr lang="sk-SK" sz="3600" b="1" dirty="0" err="1" smtClean="0">
                <a:solidFill>
                  <a:schemeClr val="accent4">
                    <a:lumMod val="75000"/>
                  </a:schemeClr>
                </a:solidFill>
              </a:rPr>
              <a:t>of</a:t>
            </a:r>
            <a:r>
              <a:rPr lang="sk-SK" sz="3600" b="1" dirty="0" smtClean="0">
                <a:solidFill>
                  <a:schemeClr val="accent4">
                    <a:lumMod val="75000"/>
                  </a:schemeClr>
                </a:solidFill>
              </a:rPr>
              <a:t> </a:t>
            </a:r>
            <a:r>
              <a:rPr lang="sk-SK" sz="3600" b="1" dirty="0" err="1" smtClean="0">
                <a:solidFill>
                  <a:schemeClr val="accent4">
                    <a:lumMod val="75000"/>
                  </a:schemeClr>
                </a:solidFill>
              </a:rPr>
              <a:t>spring</a:t>
            </a:r>
            <a:r>
              <a:rPr lang="sk-SK" sz="3600" b="1" dirty="0" smtClean="0">
                <a:solidFill>
                  <a:schemeClr val="accent4">
                    <a:lumMod val="75000"/>
                  </a:schemeClr>
                </a:solidFill>
              </a:rPr>
              <a:t>.</a:t>
            </a:r>
            <a:endParaRPr lang="sk-SK" sz="3600" b="1" dirty="0">
              <a:solidFill>
                <a:schemeClr val="accent4">
                  <a:lumMod val="75000"/>
                </a:schemeClr>
              </a:solidFill>
            </a:endParaRPr>
          </a:p>
        </p:txBody>
      </p:sp>
      <p:pic>
        <p:nvPicPr>
          <p:cNvPr id="12290" name="Picture 2" descr="I:\Nový priečinok\01480080.JPG"/>
          <p:cNvPicPr>
            <a:picLocks noChangeAspect="1" noChangeArrowheads="1"/>
          </p:cNvPicPr>
          <p:nvPr/>
        </p:nvPicPr>
        <p:blipFill>
          <a:blip r:embed="rId3" cstate="print"/>
          <a:srcRect/>
          <a:stretch>
            <a:fillRect/>
          </a:stretch>
        </p:blipFill>
        <p:spPr bwMode="auto">
          <a:xfrm>
            <a:off x="396846" y="714356"/>
            <a:ext cx="8461402" cy="5857892"/>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654032"/>
          </a:xfrm>
        </p:spPr>
        <p:txBody>
          <a:bodyPr>
            <a:normAutofit/>
          </a:bodyPr>
          <a:lstStyle/>
          <a:p>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place</a:t>
            </a:r>
            <a:r>
              <a:rPr lang="sk-SK" sz="3600" b="1" dirty="0" smtClean="0">
                <a:solidFill>
                  <a:schemeClr val="accent4">
                    <a:lumMod val="75000"/>
                  </a:schemeClr>
                </a:solidFill>
              </a:rPr>
              <a:t> to </a:t>
            </a:r>
            <a:r>
              <a:rPr lang="sk-SK" sz="3600" b="1" dirty="0" err="1" smtClean="0">
                <a:solidFill>
                  <a:schemeClr val="accent4">
                    <a:lumMod val="75000"/>
                  </a:schemeClr>
                </a:solidFill>
              </a:rPr>
              <a:t>hide</a:t>
            </a:r>
            <a:r>
              <a:rPr lang="sk-SK" sz="3600" b="1" dirty="0" smtClean="0">
                <a:solidFill>
                  <a:schemeClr val="accent4">
                    <a:lumMod val="75000"/>
                  </a:schemeClr>
                </a:solidFill>
              </a:rPr>
              <a:t>...</a:t>
            </a:r>
            <a:endParaRPr lang="sk-SK" sz="3600" b="1" dirty="0">
              <a:solidFill>
                <a:schemeClr val="accent4">
                  <a:lumMod val="75000"/>
                </a:schemeClr>
              </a:solidFill>
            </a:endParaRPr>
          </a:p>
        </p:txBody>
      </p:sp>
      <p:pic>
        <p:nvPicPr>
          <p:cNvPr id="15362" name="Picture 2" descr="I:\Nový priečinok\01480084.JPG"/>
          <p:cNvPicPr>
            <a:picLocks noChangeAspect="1" noChangeArrowheads="1"/>
          </p:cNvPicPr>
          <p:nvPr/>
        </p:nvPicPr>
        <p:blipFill>
          <a:blip r:embed="rId3" cstate="print"/>
          <a:srcRect/>
          <a:stretch>
            <a:fillRect/>
          </a:stretch>
        </p:blipFill>
        <p:spPr bwMode="auto">
          <a:xfrm>
            <a:off x="311302" y="1000108"/>
            <a:ext cx="8404102" cy="5572164"/>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785794"/>
          </a:xfrm>
        </p:spPr>
        <p:txBody>
          <a:bodyPr>
            <a:normAutofit/>
          </a:bodyPr>
          <a:lstStyle/>
          <a:p>
            <a:r>
              <a:rPr lang="sk-SK" sz="3600" b="1" dirty="0" err="1" smtClean="0">
                <a:solidFill>
                  <a:schemeClr val="accent4">
                    <a:lumMod val="75000"/>
                  </a:schemeClr>
                </a:solidFill>
              </a:rPr>
              <a:t>The</a:t>
            </a:r>
            <a:r>
              <a:rPr lang="sk-SK" sz="3600" b="1" dirty="0" smtClean="0">
                <a:solidFill>
                  <a:schemeClr val="accent4">
                    <a:lumMod val="75000"/>
                  </a:schemeClr>
                </a:solidFill>
              </a:rPr>
              <a:t> </a:t>
            </a:r>
            <a:r>
              <a:rPr lang="sk-SK" sz="3600" b="1" dirty="0" err="1" smtClean="0">
                <a:solidFill>
                  <a:schemeClr val="accent4">
                    <a:lumMod val="75000"/>
                  </a:schemeClr>
                </a:solidFill>
              </a:rPr>
              <a:t>water</a:t>
            </a:r>
            <a:r>
              <a:rPr lang="sk-SK" sz="3600" b="1" dirty="0" smtClean="0">
                <a:solidFill>
                  <a:schemeClr val="accent4">
                    <a:lumMod val="75000"/>
                  </a:schemeClr>
                </a:solidFill>
              </a:rPr>
              <a:t> </a:t>
            </a:r>
            <a:r>
              <a:rPr lang="sk-SK" sz="3600" b="1" dirty="0" err="1" smtClean="0">
                <a:solidFill>
                  <a:schemeClr val="accent4">
                    <a:lumMod val="75000"/>
                  </a:schemeClr>
                </a:solidFill>
              </a:rPr>
              <a:t>men</a:t>
            </a:r>
            <a:r>
              <a:rPr lang="sk-SK" sz="3600" b="1" dirty="0" smtClean="0">
                <a:solidFill>
                  <a:schemeClr val="accent4">
                    <a:lumMod val="75000"/>
                  </a:schemeClr>
                </a:solidFill>
              </a:rPr>
              <a:t>.</a:t>
            </a:r>
            <a:endParaRPr lang="sk-SK" sz="3600" b="1" dirty="0">
              <a:solidFill>
                <a:schemeClr val="accent4">
                  <a:lumMod val="75000"/>
                </a:schemeClr>
              </a:solidFill>
            </a:endParaRPr>
          </a:p>
        </p:txBody>
      </p:sp>
      <p:pic>
        <p:nvPicPr>
          <p:cNvPr id="4" name="Zástupný symbol obsahu 3" descr="vodník.jpg"/>
          <p:cNvPicPr>
            <a:picLocks noGrp="1" noChangeAspect="1"/>
          </p:cNvPicPr>
          <p:nvPr>
            <p:ph idx="1"/>
          </p:nvPr>
        </p:nvPicPr>
        <p:blipFill>
          <a:blip r:embed="rId3" cstate="print"/>
          <a:stretch>
            <a:fillRect/>
          </a:stretch>
        </p:blipFill>
        <p:spPr>
          <a:xfrm>
            <a:off x="0" y="857232"/>
            <a:ext cx="9144000" cy="6000768"/>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Picture 3" descr="C:\Users\user\Desktop\P7110285.JPG"/>
          <p:cNvPicPr>
            <a:picLocks noGrp="1" noChangeAspect="1" noChangeArrowheads="1"/>
          </p:cNvPicPr>
          <p:nvPr>
            <p:ph idx="1"/>
          </p:nvPr>
        </p:nvPicPr>
        <p:blipFill>
          <a:blip r:embed="rId3" cstate="print"/>
          <a:srcRect/>
          <a:stretch>
            <a:fillRect/>
          </a:stretch>
        </p:blipFill>
        <p:spPr bwMode="auto">
          <a:xfrm>
            <a:off x="1554691" y="1600200"/>
            <a:ext cx="6034618" cy="4525963"/>
          </a:xfrm>
          <a:prstGeom prst="rect">
            <a:avLst/>
          </a:prstGeom>
          <a:noFill/>
        </p:spPr>
      </p:pic>
      <p:pic>
        <p:nvPicPr>
          <p:cNvPr id="25602" name="Picture 2" descr="C:\Users\user\Desktop\P7110299.JPG"/>
          <p:cNvPicPr>
            <a:picLocks noChangeAspect="1" noChangeArrowheads="1"/>
          </p:cNvPicPr>
          <p:nvPr/>
        </p:nvPicPr>
        <p:blipFill>
          <a:blip r:embed="rId4" cstate="print"/>
          <a:srcRect/>
          <a:stretch>
            <a:fillRect/>
          </a:stretch>
        </p:blipFill>
        <p:spPr bwMode="auto">
          <a:xfrm>
            <a:off x="-179388" y="-134938"/>
            <a:ext cx="9504363" cy="7129463"/>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user\Desktop\01480089.JPG"/>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sp>
        <p:nvSpPr>
          <p:cNvPr id="3" name="Zástupný symbol obsahu 2"/>
          <p:cNvSpPr>
            <a:spLocks noGrp="1"/>
          </p:cNvSpPr>
          <p:nvPr>
            <p:ph idx="1"/>
          </p:nvPr>
        </p:nvSpPr>
        <p:spPr/>
        <p:txBody>
          <a:bodyPr/>
          <a:lstStyle/>
          <a:p>
            <a:pPr>
              <a:buNone/>
            </a:pPr>
            <a:endParaRPr lang="sk-SK" dirty="0"/>
          </a:p>
        </p:txBody>
      </p:sp>
      <p:pic>
        <p:nvPicPr>
          <p:cNvPr id="7170" name="Picture 2" descr="C:\Users\user\Desktop\P2060229.JPG"/>
          <p:cNvPicPr>
            <a:picLocks noChangeAspect="1" noChangeArrowheads="1"/>
          </p:cNvPicPr>
          <p:nvPr/>
        </p:nvPicPr>
        <p:blipFill>
          <a:blip r:embed="rId3" cstate="print">
            <a:lum contrast="40000"/>
          </a:blip>
          <a:srcRect/>
          <a:stretch>
            <a:fillRect/>
          </a:stretch>
        </p:blipFill>
        <p:spPr bwMode="auto">
          <a:xfrm>
            <a:off x="-284194" y="0"/>
            <a:ext cx="9428194" cy="6858000"/>
          </a:xfrm>
          <a:prstGeom prst="rect">
            <a:avLst/>
          </a:prstGeom>
          <a:noFill/>
        </p:spPr>
      </p:pic>
      <p:pic>
        <p:nvPicPr>
          <p:cNvPr id="5" name="Picture 2" descr="C:\Users\user\Desktop\P2060256.JPG"/>
          <p:cNvPicPr>
            <a:picLocks noChangeAspect="1" noChangeArrowheads="1"/>
          </p:cNvPicPr>
          <p:nvPr/>
        </p:nvPicPr>
        <p:blipFill>
          <a:blip r:embed="rId4" cstate="print"/>
          <a:srcRect/>
          <a:stretch>
            <a:fillRect/>
          </a:stretch>
        </p:blipFill>
        <p:spPr bwMode="auto">
          <a:xfrm>
            <a:off x="-214346" y="5035967"/>
            <a:ext cx="2428972" cy="1822033"/>
          </a:xfrm>
          <a:prstGeom prst="rect">
            <a:avLst/>
          </a:prstGeom>
          <a:noFill/>
        </p:spPr>
      </p:pic>
      <p:pic>
        <p:nvPicPr>
          <p:cNvPr id="6" name="Picture 2" descr="C:\Users\user\Desktop\P2060309.JPG"/>
          <p:cNvPicPr>
            <a:picLocks noChangeAspect="1" noChangeArrowheads="1"/>
          </p:cNvPicPr>
          <p:nvPr/>
        </p:nvPicPr>
        <p:blipFill>
          <a:blip r:embed="rId5" cstate="print"/>
          <a:srcRect/>
          <a:stretch>
            <a:fillRect/>
          </a:stretch>
        </p:blipFill>
        <p:spPr bwMode="auto">
          <a:xfrm>
            <a:off x="4795854" y="5000636"/>
            <a:ext cx="2476486" cy="1857364"/>
          </a:xfrm>
          <a:prstGeom prst="rect">
            <a:avLst/>
          </a:prstGeom>
          <a:noFill/>
        </p:spPr>
      </p:pic>
      <p:pic>
        <p:nvPicPr>
          <p:cNvPr id="7" name="Picture 2" descr="C:\Users\user\Desktop\P2060219.JPG"/>
          <p:cNvPicPr>
            <a:picLocks noChangeAspect="1" noChangeArrowheads="1"/>
          </p:cNvPicPr>
          <p:nvPr/>
        </p:nvPicPr>
        <p:blipFill>
          <a:blip r:embed="rId6" cstate="print"/>
          <a:srcRect/>
          <a:stretch>
            <a:fillRect/>
          </a:stretch>
        </p:blipFill>
        <p:spPr bwMode="auto">
          <a:xfrm rot="5400000">
            <a:off x="6920577" y="4634577"/>
            <a:ext cx="2541055" cy="1905791"/>
          </a:xfrm>
          <a:prstGeom prst="rect">
            <a:avLst/>
          </a:prstGeom>
          <a:noFill/>
        </p:spPr>
      </p:pic>
      <p:pic>
        <p:nvPicPr>
          <p:cNvPr id="11" name="Picture 2" descr="C:\Users\user\Desktop\P1300136.JPG"/>
          <p:cNvPicPr>
            <a:picLocks noChangeAspect="1" noChangeArrowheads="1"/>
          </p:cNvPicPr>
          <p:nvPr/>
        </p:nvPicPr>
        <p:blipFill>
          <a:blip r:embed="rId7" cstate="print">
            <a:lum contrast="30000"/>
          </a:blip>
          <a:srcRect/>
          <a:stretch>
            <a:fillRect/>
          </a:stretch>
        </p:blipFill>
        <p:spPr bwMode="auto">
          <a:xfrm>
            <a:off x="2214546" y="4982439"/>
            <a:ext cx="2571768" cy="1875561"/>
          </a:xfrm>
          <a:prstGeom prst="rect">
            <a:avLst/>
          </a:prstGeom>
          <a:noFill/>
        </p:spPr>
      </p:pic>
      <p:pic>
        <p:nvPicPr>
          <p:cNvPr id="12" name="Picture 2" descr="C:\Users\user\Desktop\P1300140.JPG"/>
          <p:cNvPicPr>
            <a:picLocks noChangeAspect="1" noChangeArrowheads="1"/>
          </p:cNvPicPr>
          <p:nvPr/>
        </p:nvPicPr>
        <p:blipFill>
          <a:blip r:embed="rId8" cstate="print">
            <a:lum contrast="20000"/>
          </a:blip>
          <a:srcRect/>
          <a:stretch>
            <a:fillRect/>
          </a:stretch>
        </p:blipFill>
        <p:spPr bwMode="auto">
          <a:xfrm>
            <a:off x="2285984" y="6286496"/>
            <a:ext cx="761878" cy="571504"/>
          </a:xfrm>
          <a:prstGeom prst="rect">
            <a:avLst/>
          </a:prstGeom>
          <a:noFill/>
        </p:spPr>
      </p:pic>
      <p:pic>
        <p:nvPicPr>
          <p:cNvPr id="13" name="Picture 2" descr="C:\Users\user\Desktop\P1300142.JPG"/>
          <p:cNvPicPr>
            <a:picLocks noChangeAspect="1" noChangeArrowheads="1"/>
          </p:cNvPicPr>
          <p:nvPr/>
        </p:nvPicPr>
        <p:blipFill>
          <a:blip r:embed="rId9" cstate="print">
            <a:lum contrast="10000"/>
          </a:blip>
          <a:srcRect/>
          <a:stretch>
            <a:fillRect/>
          </a:stretch>
        </p:blipFill>
        <p:spPr bwMode="auto">
          <a:xfrm>
            <a:off x="3929058" y="6268636"/>
            <a:ext cx="785818" cy="58936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user\Desktop\P2060275.JPG"/>
          <p:cNvPicPr>
            <a:picLocks noGrp="1" noChangeAspect="1" noChangeArrowheads="1"/>
          </p:cNvPicPr>
          <p:nvPr>
            <p:ph idx="1"/>
          </p:nvPr>
        </p:nvPicPr>
        <p:blipFill>
          <a:blip r:embed="rId3" cstate="print">
            <a:lum contrast="20000"/>
          </a:blip>
          <a:srcRect/>
          <a:stretch>
            <a:fillRect/>
          </a:stretch>
        </p:blipFill>
        <p:spPr bwMode="auto">
          <a:xfrm>
            <a:off x="0" y="0"/>
            <a:ext cx="9144000" cy="6857999"/>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9218" name="Picture 2" descr="C:\Users\user\Desktop\P2060233.JPG"/>
          <p:cNvPicPr>
            <a:picLocks noGrp="1" noChangeAspect="1" noChangeArrowheads="1"/>
          </p:cNvPicPr>
          <p:nvPr>
            <p:ph idx="1"/>
          </p:nvPr>
        </p:nvPicPr>
        <p:blipFill>
          <a:blip r:embed="rId3" cstate="print">
            <a:lum contrast="30000"/>
          </a:blip>
          <a:srcRect/>
          <a:stretch>
            <a:fillRect/>
          </a:stretch>
        </p:blipFill>
        <p:spPr bwMode="auto">
          <a:xfrm>
            <a:off x="0" y="0"/>
            <a:ext cx="9144000" cy="6857999"/>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0242" name="Picture 2" descr="C:\Users\user\Desktop\P2060287.JPG"/>
          <p:cNvPicPr>
            <a:picLocks noGrp="1" noChangeAspect="1" noChangeArrowheads="1"/>
          </p:cNvPicPr>
          <p:nvPr>
            <p:ph idx="1"/>
          </p:nvPr>
        </p:nvPicPr>
        <p:blipFill>
          <a:blip r:embed="rId3" cstate="print">
            <a:lum contrast="30000"/>
          </a:blip>
          <a:srcRect/>
          <a:stretch>
            <a:fillRect/>
          </a:stretch>
        </p:blipFill>
        <p:spPr bwMode="auto">
          <a:xfrm>
            <a:off x="-1" y="0"/>
            <a:ext cx="9144001" cy="685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35842" name="Picture 2" descr="C:\Users\user\Desktop\P2060306.JPG"/>
          <p:cNvPicPr>
            <a:picLocks noGrp="1" noChangeAspect="1" noChangeArrowheads="1"/>
          </p:cNvPicPr>
          <p:nvPr>
            <p:ph idx="1"/>
          </p:nvPr>
        </p:nvPicPr>
        <p:blipFill>
          <a:blip r:embed="rId3" cstate="print">
            <a:lum contrast="10000"/>
          </a:blip>
          <a:srcRect/>
          <a:stretch>
            <a:fillRect/>
          </a:stretch>
        </p:blipFill>
        <p:spPr bwMode="auto">
          <a:xfrm rot="5400000">
            <a:off x="-857251" y="857249"/>
            <a:ext cx="6858003" cy="5143502"/>
          </a:xfrm>
          <a:prstGeom prst="rect">
            <a:avLst/>
          </a:prstGeom>
          <a:noFill/>
        </p:spPr>
      </p:pic>
      <p:pic>
        <p:nvPicPr>
          <p:cNvPr id="4" name="Picture 2" descr="C:\Users\user\Desktop\P2060222.JPG"/>
          <p:cNvPicPr>
            <a:picLocks noChangeAspect="1" noChangeArrowheads="1"/>
          </p:cNvPicPr>
          <p:nvPr/>
        </p:nvPicPr>
        <p:blipFill>
          <a:blip r:embed="rId4" cstate="print">
            <a:lum contrast="20000"/>
          </a:blip>
          <a:srcRect/>
          <a:stretch>
            <a:fillRect/>
          </a:stretch>
        </p:blipFill>
        <p:spPr bwMode="auto">
          <a:xfrm rot="5400000">
            <a:off x="3643313" y="1357315"/>
            <a:ext cx="6858001" cy="414337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785794"/>
          </a:xfrm>
        </p:spPr>
        <p:txBody>
          <a:bodyPr>
            <a:normAutofit/>
          </a:bodyPr>
          <a:lstStyle/>
          <a:p>
            <a:r>
              <a:rPr lang="sk-SK" sz="3600" dirty="0" err="1" smtClean="0">
                <a:solidFill>
                  <a:schemeClr val="accent4">
                    <a:lumMod val="75000"/>
                  </a:schemeClr>
                </a:solidFill>
              </a:rPr>
              <a:t>Welcome</a:t>
            </a:r>
            <a:r>
              <a:rPr lang="sk-SK" sz="3600" dirty="0" smtClean="0">
                <a:solidFill>
                  <a:schemeClr val="accent4">
                    <a:lumMod val="75000"/>
                  </a:schemeClr>
                </a:solidFill>
              </a:rPr>
              <a:t> to </a:t>
            </a:r>
            <a:r>
              <a:rPr lang="sk-SK" sz="3600" dirty="0" err="1" smtClean="0">
                <a:solidFill>
                  <a:schemeClr val="accent4">
                    <a:lumMod val="75000"/>
                  </a:schemeClr>
                </a:solidFill>
              </a:rPr>
              <a:t>the</a:t>
            </a:r>
            <a:r>
              <a:rPr lang="sk-SK" sz="3600" dirty="0" smtClean="0">
                <a:solidFill>
                  <a:schemeClr val="accent4">
                    <a:lumMod val="75000"/>
                  </a:schemeClr>
                </a:solidFill>
              </a:rPr>
              <a:t> city in </a:t>
            </a:r>
            <a:r>
              <a:rPr lang="sk-SK" sz="3600" dirty="0" err="1" smtClean="0">
                <a:solidFill>
                  <a:schemeClr val="accent4">
                    <a:lumMod val="75000"/>
                  </a:schemeClr>
                </a:solidFill>
              </a:rPr>
              <a:t>the</a:t>
            </a:r>
            <a:r>
              <a:rPr lang="sk-SK" sz="3600" dirty="0" smtClean="0">
                <a:solidFill>
                  <a:schemeClr val="accent4">
                    <a:lumMod val="75000"/>
                  </a:schemeClr>
                </a:solidFill>
              </a:rPr>
              <a:t> </a:t>
            </a:r>
            <a:r>
              <a:rPr lang="sk-SK" sz="3600" dirty="0" err="1" smtClean="0">
                <a:solidFill>
                  <a:schemeClr val="accent4">
                    <a:lumMod val="75000"/>
                  </a:schemeClr>
                </a:solidFill>
              </a:rPr>
              <a:t>heart</a:t>
            </a:r>
            <a:r>
              <a:rPr lang="sk-SK" sz="3600" dirty="0" smtClean="0">
                <a:solidFill>
                  <a:schemeClr val="accent4">
                    <a:lumMod val="75000"/>
                  </a:schemeClr>
                </a:solidFill>
              </a:rPr>
              <a:t> </a:t>
            </a:r>
            <a:r>
              <a:rPr lang="sk-SK" sz="3600" dirty="0" err="1" smtClean="0">
                <a:solidFill>
                  <a:schemeClr val="accent4">
                    <a:lumMod val="75000"/>
                  </a:schemeClr>
                </a:solidFill>
              </a:rPr>
              <a:t>of</a:t>
            </a:r>
            <a:r>
              <a:rPr lang="sk-SK" sz="3600" dirty="0" smtClean="0">
                <a:solidFill>
                  <a:schemeClr val="accent4">
                    <a:lumMod val="75000"/>
                  </a:schemeClr>
                </a:solidFill>
              </a:rPr>
              <a:t> </a:t>
            </a:r>
            <a:r>
              <a:rPr lang="sk-SK" sz="3600" dirty="0" err="1" smtClean="0">
                <a:solidFill>
                  <a:schemeClr val="accent4">
                    <a:lumMod val="75000"/>
                  </a:schemeClr>
                </a:solidFill>
              </a:rPr>
              <a:t>Europe</a:t>
            </a:r>
            <a:r>
              <a:rPr lang="sk-SK" sz="3600" dirty="0" smtClean="0">
                <a:solidFill>
                  <a:schemeClr val="accent4">
                    <a:lumMod val="75000"/>
                  </a:schemeClr>
                </a:solidFill>
              </a:rPr>
              <a:t>.</a:t>
            </a:r>
            <a:endParaRPr lang="sk-SK" sz="3600" dirty="0">
              <a:solidFill>
                <a:schemeClr val="accent4">
                  <a:lumMod val="75000"/>
                </a:schemeClr>
              </a:solidFill>
            </a:endParaRPr>
          </a:p>
        </p:txBody>
      </p:sp>
      <p:pic>
        <p:nvPicPr>
          <p:cNvPr id="1026" name="Picture 2" descr="I:\Nový priečinok\01480001.JPG"/>
          <p:cNvPicPr>
            <a:picLocks noChangeAspect="1" noChangeArrowheads="1"/>
          </p:cNvPicPr>
          <p:nvPr/>
        </p:nvPicPr>
        <p:blipFill>
          <a:blip r:embed="rId3" cstate="print"/>
          <a:srcRect/>
          <a:stretch>
            <a:fillRect/>
          </a:stretch>
        </p:blipFill>
        <p:spPr bwMode="auto">
          <a:xfrm>
            <a:off x="-1" y="785794"/>
            <a:ext cx="9158281" cy="6072206"/>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er\Desktop\P2060246.JPG"/>
          <p:cNvPicPr>
            <a:picLocks noChangeAspect="1" noChangeArrowheads="1"/>
          </p:cNvPicPr>
          <p:nvPr/>
        </p:nvPicPr>
        <p:blipFill>
          <a:blip r:embed="rId3" cstate="print">
            <a:lum contrast="20000"/>
          </a:blip>
          <a:srcRect/>
          <a:stretch>
            <a:fillRect/>
          </a:stretch>
        </p:blipFill>
        <p:spPr bwMode="auto">
          <a:xfrm>
            <a:off x="2500298" y="0"/>
            <a:ext cx="6643702" cy="6858000"/>
          </a:xfrm>
          <a:prstGeom prst="rect">
            <a:avLst/>
          </a:prstGeom>
          <a:noFill/>
        </p:spPr>
      </p:pic>
      <p:pic>
        <p:nvPicPr>
          <p:cNvPr id="5" name="Picture 2" descr="C:\Users\user\Desktop\P2060279.JPG"/>
          <p:cNvPicPr>
            <a:picLocks noChangeAspect="1" noChangeArrowheads="1"/>
          </p:cNvPicPr>
          <p:nvPr/>
        </p:nvPicPr>
        <p:blipFill>
          <a:blip r:embed="rId4" cstate="print"/>
          <a:srcRect/>
          <a:stretch>
            <a:fillRect/>
          </a:stretch>
        </p:blipFill>
        <p:spPr bwMode="auto">
          <a:xfrm rot="5400000">
            <a:off x="-857256" y="857256"/>
            <a:ext cx="6858046" cy="5143534"/>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1026" name="Picture 2" descr="C:\Users\user\Desktop\23980111.JPG"/>
          <p:cNvPicPr>
            <a:picLocks noGrp="1" noChangeAspect="1" noChangeArrowheads="1"/>
          </p:cNvPicPr>
          <p:nvPr>
            <p:ph idx="1"/>
          </p:nvPr>
        </p:nvPicPr>
        <p:blipFill>
          <a:blip r:embed="rId3" cstate="print"/>
          <a:srcRect/>
          <a:stretch>
            <a:fillRect/>
          </a:stretch>
        </p:blipFill>
        <p:spPr bwMode="auto">
          <a:xfrm rot="10800000">
            <a:off x="0" y="0"/>
            <a:ext cx="9277029"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7170" name="Picture 2" descr="I:\Nový priečinok\01480018.JPG"/>
          <p:cNvPicPr>
            <a:picLocks noChangeAspect="1" noChangeArrowheads="1"/>
          </p:cNvPicPr>
          <p:nvPr/>
        </p:nvPicPr>
        <p:blipFill>
          <a:blip r:embed="rId3" cstate="print">
            <a:lum contrast="20000"/>
          </a:blip>
          <a:srcRect/>
          <a:stretch>
            <a:fillRect/>
          </a:stretch>
        </p:blipFill>
        <p:spPr bwMode="auto">
          <a:xfrm>
            <a:off x="0" y="0"/>
            <a:ext cx="9144000" cy="7794954"/>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sk-SK"/>
          </a:p>
        </p:txBody>
      </p:sp>
      <p:pic>
        <p:nvPicPr>
          <p:cNvPr id="4" name="Picture 3" descr="I:\Nový priečinok\01480038.JPG"/>
          <p:cNvPicPr>
            <a:picLocks noGrp="1" noChangeAspect="1" noChangeArrowheads="1"/>
          </p:cNvPicPr>
          <p:nvPr>
            <p:ph idx="1"/>
          </p:nvPr>
        </p:nvPicPr>
        <p:blipFill>
          <a:blip r:embed="rId3" cstate="print"/>
          <a:srcRect/>
          <a:stretch>
            <a:fillRect/>
          </a:stretch>
        </p:blipFill>
        <p:spPr bwMode="auto">
          <a:xfrm>
            <a:off x="1" y="0"/>
            <a:ext cx="9144000" cy="68580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ser\Desktop\01480044.JPG"/>
          <p:cNvPicPr>
            <a:picLocks noChangeAspect="1" noChangeArrowheads="1"/>
          </p:cNvPicPr>
          <p:nvPr/>
        </p:nvPicPr>
        <p:blipFill>
          <a:blip r:embed="rId3" cstate="print">
            <a:lum contrast="40000"/>
          </a:blip>
          <a:srcRect/>
          <a:stretch>
            <a:fillRect/>
          </a:stretch>
        </p:blipFill>
        <p:spPr bwMode="auto">
          <a:xfrm>
            <a:off x="0" y="-214338"/>
            <a:ext cx="9804785" cy="7072338"/>
          </a:xfrm>
          <a:prstGeom prst="rect">
            <a:avLst/>
          </a:prstGeom>
          <a:noFill/>
        </p:spPr>
      </p:pic>
      <p:sp>
        <p:nvSpPr>
          <p:cNvPr id="3" name="BlokTextu 2"/>
          <p:cNvSpPr txBox="1"/>
          <p:nvPr/>
        </p:nvSpPr>
        <p:spPr>
          <a:xfrm>
            <a:off x="4143372" y="6215082"/>
            <a:ext cx="5572164" cy="523220"/>
          </a:xfrm>
          <a:prstGeom prst="rect">
            <a:avLst/>
          </a:prstGeom>
          <a:noFill/>
        </p:spPr>
        <p:txBody>
          <a:bodyPr wrap="square" rtlCol="0">
            <a:spAutoFit/>
          </a:bodyPr>
          <a:lstStyle/>
          <a:p>
            <a:r>
              <a:rPr lang="sk-SK" sz="2800" b="1" dirty="0" err="1" smtClean="0"/>
              <a:t>Why</a:t>
            </a:r>
            <a:r>
              <a:rPr lang="sk-SK" sz="2800" b="1" dirty="0" smtClean="0"/>
              <a:t> </a:t>
            </a:r>
            <a:r>
              <a:rPr lang="sk-SK" sz="2800" b="1" dirty="0" err="1" smtClean="0"/>
              <a:t>not</a:t>
            </a:r>
            <a:r>
              <a:rPr lang="sk-SK" sz="2800" b="1" dirty="0" smtClean="0"/>
              <a:t> to </a:t>
            </a:r>
            <a:r>
              <a:rPr lang="sk-SK" sz="2800" b="1" dirty="0" err="1" smtClean="0"/>
              <a:t>explore</a:t>
            </a:r>
            <a:r>
              <a:rPr lang="sk-SK" sz="2800" b="1" dirty="0" smtClean="0"/>
              <a:t> Nitra </a:t>
            </a:r>
            <a:r>
              <a:rPr lang="sk-SK" sz="2800" b="1" dirty="0" err="1" smtClean="0"/>
              <a:t>yourself</a:t>
            </a:r>
            <a:r>
              <a:rPr lang="sk-SK" sz="2800" b="1" dirty="0" smtClean="0"/>
              <a:t>?</a:t>
            </a:r>
            <a:endParaRPr lang="sk-SK" sz="28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57686" y="0"/>
            <a:ext cx="4572032" cy="6858000"/>
          </a:xfrm>
        </p:spPr>
        <p:txBody>
          <a:bodyPr>
            <a:normAutofit/>
          </a:bodyPr>
          <a:lstStyle/>
          <a:p>
            <a:r>
              <a:rPr lang="sk-SK" sz="2800" b="1" dirty="0" smtClean="0">
                <a:solidFill>
                  <a:schemeClr val="accent4">
                    <a:lumMod val="75000"/>
                  </a:schemeClr>
                </a:solidFill>
              </a:rPr>
              <a:t>Nitra </a:t>
            </a:r>
            <a:r>
              <a:rPr lang="sk-SK" sz="2000" b="1" dirty="0" err="1" smtClean="0">
                <a:solidFill>
                  <a:schemeClr val="accent4">
                    <a:lumMod val="75000"/>
                  </a:schemeClr>
                </a:solidFill>
              </a:rPr>
              <a:t>is</a:t>
            </a:r>
            <a:r>
              <a:rPr lang="sk-SK" sz="2000" b="1" dirty="0" smtClean="0">
                <a:solidFill>
                  <a:schemeClr val="accent4">
                    <a:lumMod val="75000"/>
                  </a:schemeClr>
                </a:solidFill>
              </a:rPr>
              <a:t> a city in western </a:t>
            </a:r>
            <a:r>
              <a:rPr lang="sk-SK" sz="2000" b="1" u="sng" dirty="0" smtClean="0">
                <a:solidFill>
                  <a:schemeClr val="accent4">
                    <a:lumMod val="75000"/>
                  </a:schemeClr>
                </a:solidFill>
                <a:hlinkClick r:id="rId3" tooltip="Slovakia"/>
              </a:rPr>
              <a:t>Slovakia</a:t>
            </a:r>
            <a:r>
              <a:rPr lang="sk-SK" sz="2000" b="1" dirty="0" smtClean="0">
                <a:solidFill>
                  <a:schemeClr val="accent4">
                    <a:lumMod val="75000"/>
                  </a:schemeClr>
                </a:solidFill>
              </a:rPr>
              <a:t>, </a:t>
            </a:r>
            <a:r>
              <a:rPr lang="sk-SK" sz="2000" b="1" dirty="0" err="1" smtClean="0">
                <a:solidFill>
                  <a:schemeClr val="accent4">
                    <a:lumMod val="75000"/>
                  </a:schemeClr>
                </a:solidFill>
              </a:rPr>
              <a:t>situated</a:t>
            </a:r>
            <a:r>
              <a:rPr lang="sk-SK" sz="2000" b="1" dirty="0" smtClean="0">
                <a:solidFill>
                  <a:schemeClr val="accent4">
                    <a:lumMod val="75000"/>
                  </a:schemeClr>
                </a:solidFill>
              </a:rPr>
              <a:t> </a:t>
            </a:r>
            <a:r>
              <a:rPr lang="sk-SK" sz="2000" b="1" dirty="0" err="1" smtClean="0">
                <a:solidFill>
                  <a:schemeClr val="accent4">
                    <a:lumMod val="75000"/>
                  </a:schemeClr>
                </a:solidFill>
              </a:rPr>
              <a:t>at</a:t>
            </a:r>
            <a:r>
              <a:rPr lang="sk-SK" sz="2000" b="1" dirty="0" smtClean="0">
                <a:solidFill>
                  <a:schemeClr val="accent4">
                    <a:lumMod val="75000"/>
                  </a:schemeClr>
                </a:solidFill>
              </a:rPr>
              <a:t>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foot</a:t>
            </a:r>
            <a:r>
              <a:rPr lang="sk-SK" sz="2000" b="1" dirty="0" smtClean="0">
                <a:solidFill>
                  <a:schemeClr val="accent4">
                    <a:lumMod val="75000"/>
                  </a:schemeClr>
                </a:solidFill>
              </a:rPr>
              <a:t> </a:t>
            </a:r>
            <a:r>
              <a:rPr lang="sk-SK" sz="2000" b="1" dirty="0" err="1" smtClean="0">
                <a:solidFill>
                  <a:schemeClr val="accent4">
                    <a:lumMod val="75000"/>
                  </a:schemeClr>
                </a:solidFill>
              </a:rPr>
              <a:t>of</a:t>
            </a:r>
            <a:r>
              <a:rPr lang="sk-SK" sz="2000" b="1" dirty="0" smtClean="0">
                <a:solidFill>
                  <a:schemeClr val="accent4">
                    <a:lumMod val="75000"/>
                  </a:schemeClr>
                </a:solidFill>
              </a:rPr>
              <a:t> </a:t>
            </a:r>
            <a:r>
              <a:rPr lang="sk-SK" sz="2000" b="1" u="sng" dirty="0" err="1" smtClean="0">
                <a:solidFill>
                  <a:schemeClr val="accent4">
                    <a:lumMod val="75000"/>
                  </a:schemeClr>
                </a:solidFill>
                <a:hlinkClick r:id="rId4" tooltip="Zobor (page does not exist)"/>
              </a:rPr>
              <a:t>Zobor</a:t>
            </a:r>
            <a:r>
              <a:rPr lang="sk-SK" sz="2000" b="1" dirty="0" smtClean="0">
                <a:solidFill>
                  <a:schemeClr val="accent4">
                    <a:lumMod val="75000"/>
                  </a:schemeClr>
                </a:solidFill>
              </a:rPr>
              <a:t> </a:t>
            </a:r>
            <a:r>
              <a:rPr lang="sk-SK" sz="2000" b="1" dirty="0" err="1" smtClean="0">
                <a:solidFill>
                  <a:schemeClr val="accent4">
                    <a:lumMod val="75000"/>
                  </a:schemeClr>
                </a:solidFill>
              </a:rPr>
              <a:t>Mountain</a:t>
            </a:r>
            <a:r>
              <a:rPr lang="sk-SK" sz="2000" b="1" dirty="0" smtClean="0">
                <a:solidFill>
                  <a:schemeClr val="accent4">
                    <a:lumMod val="75000"/>
                  </a:schemeClr>
                </a:solidFill>
              </a:rPr>
              <a:t> in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valley</a:t>
            </a:r>
            <a:r>
              <a:rPr lang="sk-SK" sz="2000" b="1" dirty="0" smtClean="0">
                <a:solidFill>
                  <a:schemeClr val="accent4">
                    <a:lumMod val="75000"/>
                  </a:schemeClr>
                </a:solidFill>
              </a:rPr>
              <a:t> </a:t>
            </a:r>
            <a:r>
              <a:rPr lang="sk-SK" sz="2000" b="1" dirty="0" err="1" smtClean="0">
                <a:solidFill>
                  <a:schemeClr val="accent4">
                    <a:lumMod val="75000"/>
                  </a:schemeClr>
                </a:solidFill>
              </a:rPr>
              <a:t>of</a:t>
            </a:r>
            <a:r>
              <a:rPr lang="sk-SK" sz="2000" b="1" dirty="0" smtClean="0">
                <a:solidFill>
                  <a:schemeClr val="accent4">
                    <a:lumMod val="75000"/>
                  </a:schemeClr>
                </a:solidFill>
              </a:rPr>
              <a:t>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river</a:t>
            </a:r>
            <a:r>
              <a:rPr lang="sk-SK" sz="2000" b="1" dirty="0" smtClean="0">
                <a:solidFill>
                  <a:schemeClr val="accent4">
                    <a:lumMod val="75000"/>
                  </a:schemeClr>
                </a:solidFill>
              </a:rPr>
              <a:t> </a:t>
            </a:r>
            <a:r>
              <a:rPr lang="sk-SK" sz="2000" b="1" u="sng" dirty="0" smtClean="0">
                <a:solidFill>
                  <a:schemeClr val="accent4">
                    <a:lumMod val="75000"/>
                  </a:schemeClr>
                </a:solidFill>
                <a:hlinkClick r:id="rId5" tooltip="Nitra (river)"/>
              </a:rPr>
              <a:t>Nitra</a:t>
            </a:r>
            <a:r>
              <a:rPr lang="sk-SK" sz="2000" b="1" dirty="0" smtClean="0">
                <a:solidFill>
                  <a:schemeClr val="accent4">
                    <a:lumMod val="75000"/>
                  </a:schemeClr>
                </a:solidFill>
              </a:rPr>
              <a:t>. </a:t>
            </a:r>
            <a:r>
              <a:rPr lang="sk-SK" sz="2000" b="1" dirty="0" err="1" smtClean="0">
                <a:solidFill>
                  <a:schemeClr val="accent4">
                    <a:lumMod val="75000"/>
                  </a:schemeClr>
                </a:solidFill>
              </a:rPr>
              <a:t>With</a:t>
            </a:r>
            <a:r>
              <a:rPr lang="sk-SK" sz="2000" b="1" dirty="0" smtClean="0">
                <a:solidFill>
                  <a:schemeClr val="accent4">
                    <a:lumMod val="75000"/>
                  </a:schemeClr>
                </a:solidFill>
              </a:rPr>
              <a:t> a </a:t>
            </a:r>
            <a:r>
              <a:rPr lang="sk-SK" sz="2000" b="1" dirty="0" err="1" smtClean="0">
                <a:solidFill>
                  <a:schemeClr val="accent4">
                    <a:lumMod val="75000"/>
                  </a:schemeClr>
                </a:solidFill>
              </a:rPr>
              <a:t>population</a:t>
            </a:r>
            <a:r>
              <a:rPr lang="sk-SK" sz="2000" b="1" dirty="0" smtClean="0">
                <a:solidFill>
                  <a:schemeClr val="accent4">
                    <a:lumMod val="75000"/>
                  </a:schemeClr>
                </a:solidFill>
              </a:rPr>
              <a:t> </a:t>
            </a:r>
            <a:r>
              <a:rPr lang="sk-SK" sz="2000" b="1" dirty="0" err="1" smtClean="0">
                <a:solidFill>
                  <a:schemeClr val="accent4">
                    <a:lumMod val="75000"/>
                  </a:schemeClr>
                </a:solidFill>
              </a:rPr>
              <a:t>of</a:t>
            </a:r>
            <a:r>
              <a:rPr lang="sk-SK" sz="2000" b="1" dirty="0" smtClean="0">
                <a:solidFill>
                  <a:schemeClr val="accent4">
                    <a:lumMod val="75000"/>
                  </a:schemeClr>
                </a:solidFill>
              </a:rPr>
              <a:t> 85,000, </a:t>
            </a:r>
            <a:r>
              <a:rPr lang="sk-SK" sz="2000" b="1" dirty="0" err="1" smtClean="0">
                <a:solidFill>
                  <a:schemeClr val="accent4">
                    <a:lumMod val="75000"/>
                  </a:schemeClr>
                </a:solidFill>
              </a:rPr>
              <a:t>it</a:t>
            </a:r>
            <a:r>
              <a:rPr lang="sk-SK" sz="2000" b="1" dirty="0" smtClean="0">
                <a:solidFill>
                  <a:schemeClr val="accent4">
                    <a:lumMod val="75000"/>
                  </a:schemeClr>
                </a:solidFill>
              </a:rPr>
              <a:t> </a:t>
            </a:r>
            <a:r>
              <a:rPr lang="sk-SK" sz="2000" b="1" dirty="0" err="1" smtClean="0">
                <a:solidFill>
                  <a:schemeClr val="accent4">
                    <a:lumMod val="75000"/>
                  </a:schemeClr>
                </a:solidFill>
              </a:rPr>
              <a:t>is</a:t>
            </a:r>
            <a:r>
              <a:rPr lang="sk-SK" sz="2000" b="1" dirty="0" smtClean="0">
                <a:solidFill>
                  <a:schemeClr val="accent4">
                    <a:lumMod val="75000"/>
                  </a:schemeClr>
                </a:solidFill>
              </a:rPr>
              <a:t>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fourth</a:t>
            </a:r>
            <a:r>
              <a:rPr lang="sk-SK" sz="2000" b="1" dirty="0" smtClean="0">
                <a:solidFill>
                  <a:schemeClr val="accent4">
                    <a:lumMod val="75000"/>
                  </a:schemeClr>
                </a:solidFill>
              </a:rPr>
              <a:t> </a:t>
            </a:r>
            <a:r>
              <a:rPr lang="sk-SK" sz="2000" b="1" dirty="0" err="1" smtClean="0">
                <a:solidFill>
                  <a:schemeClr val="accent4">
                    <a:lumMod val="75000"/>
                  </a:schemeClr>
                </a:solidFill>
              </a:rPr>
              <a:t>largest</a:t>
            </a:r>
            <a:r>
              <a:rPr lang="sk-SK" sz="2000" b="1" dirty="0" smtClean="0">
                <a:solidFill>
                  <a:schemeClr val="accent4">
                    <a:lumMod val="75000"/>
                  </a:schemeClr>
                </a:solidFill>
              </a:rPr>
              <a:t> city in Slovakia. </a:t>
            </a:r>
            <a:br>
              <a:rPr lang="sk-SK" sz="2000" b="1" dirty="0" smtClean="0">
                <a:solidFill>
                  <a:schemeClr val="accent4">
                    <a:lumMod val="75000"/>
                  </a:schemeClr>
                </a:solidFill>
              </a:rPr>
            </a:br>
            <a:r>
              <a:rPr lang="sk-SK" sz="2000" b="1" dirty="0" smtClean="0">
                <a:solidFill>
                  <a:schemeClr val="accent4">
                    <a:lumMod val="75000"/>
                  </a:schemeClr>
                </a:solidFill>
              </a:rPr>
              <a:t>Nitra </a:t>
            </a:r>
            <a:r>
              <a:rPr lang="sk-SK" sz="2000" b="1" dirty="0" err="1" smtClean="0">
                <a:solidFill>
                  <a:schemeClr val="accent4">
                    <a:lumMod val="75000"/>
                  </a:schemeClr>
                </a:solidFill>
              </a:rPr>
              <a:t>is</a:t>
            </a:r>
            <a:r>
              <a:rPr lang="sk-SK" sz="2000" b="1" dirty="0" smtClean="0">
                <a:solidFill>
                  <a:schemeClr val="accent4">
                    <a:lumMod val="75000"/>
                  </a:schemeClr>
                </a:solidFill>
              </a:rPr>
              <a:t> </a:t>
            </a:r>
            <a:r>
              <a:rPr lang="sk-SK" sz="2000" b="1" dirty="0" err="1" smtClean="0">
                <a:solidFill>
                  <a:schemeClr val="accent4">
                    <a:lumMod val="75000"/>
                  </a:schemeClr>
                </a:solidFill>
              </a:rPr>
              <a:t>also</a:t>
            </a:r>
            <a:r>
              <a:rPr lang="sk-SK" sz="2000" b="1" dirty="0" smtClean="0">
                <a:solidFill>
                  <a:schemeClr val="accent4">
                    <a:lumMod val="75000"/>
                  </a:schemeClr>
                </a:solidFill>
              </a:rPr>
              <a:t> </a:t>
            </a:r>
            <a:r>
              <a:rPr lang="sk-SK" sz="2000" b="1" dirty="0" err="1" smtClean="0">
                <a:solidFill>
                  <a:schemeClr val="accent4">
                    <a:lumMod val="75000"/>
                  </a:schemeClr>
                </a:solidFill>
              </a:rPr>
              <a:t>one</a:t>
            </a:r>
            <a:r>
              <a:rPr lang="sk-SK" sz="2000" b="1" dirty="0" smtClean="0">
                <a:solidFill>
                  <a:schemeClr val="accent4">
                    <a:lumMod val="75000"/>
                  </a:schemeClr>
                </a:solidFill>
              </a:rPr>
              <a:t> </a:t>
            </a:r>
            <a:r>
              <a:rPr lang="sk-SK" sz="2000" b="1" dirty="0" err="1" smtClean="0">
                <a:solidFill>
                  <a:schemeClr val="accent4">
                    <a:lumMod val="75000"/>
                  </a:schemeClr>
                </a:solidFill>
              </a:rPr>
              <a:t>of</a:t>
            </a:r>
            <a:r>
              <a:rPr lang="sk-SK" sz="2000" b="1" dirty="0" smtClean="0">
                <a:solidFill>
                  <a:schemeClr val="accent4">
                    <a:lumMod val="75000"/>
                  </a:schemeClr>
                </a:solidFill>
              </a:rPr>
              <a:t>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oldest</a:t>
            </a:r>
            <a:r>
              <a:rPr lang="sk-SK" sz="2000" b="1" dirty="0" smtClean="0">
                <a:solidFill>
                  <a:schemeClr val="accent4">
                    <a:lumMod val="75000"/>
                  </a:schemeClr>
                </a:solidFill>
              </a:rPr>
              <a:t> </a:t>
            </a:r>
            <a:r>
              <a:rPr lang="sk-SK" sz="2000" b="1" dirty="0" err="1" smtClean="0">
                <a:solidFill>
                  <a:schemeClr val="accent4">
                    <a:lumMod val="75000"/>
                  </a:schemeClr>
                </a:solidFill>
              </a:rPr>
              <a:t>cities</a:t>
            </a:r>
            <a:r>
              <a:rPr lang="sk-SK" sz="2000" b="1" dirty="0" smtClean="0">
                <a:solidFill>
                  <a:schemeClr val="accent4">
                    <a:lumMod val="75000"/>
                  </a:schemeClr>
                </a:solidFill>
              </a:rPr>
              <a:t> in Slovakia and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country's</a:t>
            </a:r>
            <a:r>
              <a:rPr lang="sk-SK" sz="2000" b="1" dirty="0" smtClean="0">
                <a:solidFill>
                  <a:schemeClr val="accent4">
                    <a:lumMod val="75000"/>
                  </a:schemeClr>
                </a:solidFill>
              </a:rPr>
              <a:t> </a:t>
            </a:r>
            <a:r>
              <a:rPr lang="sk-SK" sz="2000" b="1" dirty="0" err="1" smtClean="0">
                <a:solidFill>
                  <a:schemeClr val="accent4">
                    <a:lumMod val="75000"/>
                  </a:schemeClr>
                </a:solidFill>
              </a:rPr>
              <a:t>earliest</a:t>
            </a:r>
            <a:r>
              <a:rPr lang="sk-SK" sz="2000" b="1" dirty="0" smtClean="0">
                <a:solidFill>
                  <a:schemeClr val="accent4">
                    <a:lumMod val="75000"/>
                  </a:schemeClr>
                </a:solidFill>
              </a:rPr>
              <a:t> </a:t>
            </a:r>
            <a:r>
              <a:rPr lang="sk-SK" sz="2000" b="1" dirty="0" err="1" smtClean="0">
                <a:solidFill>
                  <a:schemeClr val="accent4">
                    <a:lumMod val="75000"/>
                  </a:schemeClr>
                </a:solidFill>
              </a:rPr>
              <a:t>political</a:t>
            </a:r>
            <a:r>
              <a:rPr lang="sk-SK" sz="2000" b="1" dirty="0" smtClean="0">
                <a:solidFill>
                  <a:schemeClr val="accent4">
                    <a:lumMod val="75000"/>
                  </a:schemeClr>
                </a:solidFill>
              </a:rPr>
              <a:t> </a:t>
            </a:r>
            <a:r>
              <a:rPr lang="sk-SK" sz="2000" b="1" dirty="0" err="1" smtClean="0">
                <a:solidFill>
                  <a:schemeClr val="accent4">
                    <a:lumMod val="75000"/>
                  </a:schemeClr>
                </a:solidFill>
              </a:rPr>
              <a:t>and</a:t>
            </a:r>
            <a:r>
              <a:rPr lang="sk-SK" sz="2000" b="1" dirty="0" smtClean="0">
                <a:solidFill>
                  <a:schemeClr val="accent4">
                    <a:lumMod val="75000"/>
                  </a:schemeClr>
                </a:solidFill>
              </a:rPr>
              <a:t> </a:t>
            </a:r>
            <a:r>
              <a:rPr lang="sk-SK" sz="2000" b="1" dirty="0" err="1" smtClean="0">
                <a:solidFill>
                  <a:schemeClr val="accent4">
                    <a:lumMod val="75000"/>
                  </a:schemeClr>
                </a:solidFill>
              </a:rPr>
              <a:t>cultural</a:t>
            </a:r>
            <a:r>
              <a:rPr lang="sk-SK" sz="2000" b="1" dirty="0" smtClean="0">
                <a:solidFill>
                  <a:schemeClr val="accent4">
                    <a:lumMod val="75000"/>
                  </a:schemeClr>
                </a:solidFill>
              </a:rPr>
              <a:t> center. </a:t>
            </a:r>
            <a:r>
              <a:rPr lang="sk-SK" sz="2000" b="1" dirty="0" err="1" smtClean="0">
                <a:solidFill>
                  <a:schemeClr val="accent4">
                    <a:lumMod val="75000"/>
                  </a:schemeClr>
                </a:solidFill>
              </a:rPr>
              <a:t>Today</a:t>
            </a:r>
            <a:r>
              <a:rPr lang="sk-SK" sz="2000" b="1" dirty="0" smtClean="0">
                <a:solidFill>
                  <a:schemeClr val="accent4">
                    <a:lumMod val="75000"/>
                  </a:schemeClr>
                </a:solidFill>
              </a:rPr>
              <a:t>, </a:t>
            </a:r>
            <a:r>
              <a:rPr lang="sk-SK" sz="2000" b="1" dirty="0" err="1" smtClean="0">
                <a:solidFill>
                  <a:schemeClr val="accent4">
                    <a:lumMod val="75000"/>
                  </a:schemeClr>
                </a:solidFill>
              </a:rPr>
              <a:t>it</a:t>
            </a:r>
            <a:r>
              <a:rPr lang="sk-SK" sz="2000" b="1" dirty="0" smtClean="0">
                <a:solidFill>
                  <a:schemeClr val="accent4">
                    <a:lumMod val="75000"/>
                  </a:schemeClr>
                </a:solidFill>
              </a:rPr>
              <a:t> </a:t>
            </a:r>
            <a:r>
              <a:rPr lang="sk-SK" sz="2000" b="1" dirty="0" err="1" smtClean="0">
                <a:solidFill>
                  <a:schemeClr val="accent4">
                    <a:lumMod val="75000"/>
                  </a:schemeClr>
                </a:solidFill>
              </a:rPr>
              <a:t>is</a:t>
            </a:r>
            <a:r>
              <a:rPr lang="sk-SK" sz="2000" b="1" dirty="0" smtClean="0">
                <a:solidFill>
                  <a:schemeClr val="accent4">
                    <a:lumMod val="75000"/>
                  </a:schemeClr>
                </a:solidFill>
              </a:rPr>
              <a:t> a </a:t>
            </a:r>
            <a:r>
              <a:rPr lang="sk-SK" sz="2000" b="1" dirty="0" err="1" smtClean="0">
                <a:solidFill>
                  <a:schemeClr val="accent4">
                    <a:lumMod val="75000"/>
                  </a:schemeClr>
                </a:solidFill>
              </a:rPr>
              <a:t>seat</a:t>
            </a:r>
            <a:r>
              <a:rPr lang="sk-SK" sz="2000" b="1" dirty="0" smtClean="0">
                <a:solidFill>
                  <a:schemeClr val="accent4">
                    <a:lumMod val="75000"/>
                  </a:schemeClr>
                </a:solidFill>
              </a:rPr>
              <a:t> </a:t>
            </a:r>
            <a:r>
              <a:rPr lang="sk-SK" sz="2000" b="1" dirty="0" err="1" smtClean="0">
                <a:solidFill>
                  <a:schemeClr val="accent4">
                    <a:lumMod val="75000"/>
                  </a:schemeClr>
                </a:solidFill>
              </a:rPr>
              <a:t>of</a:t>
            </a:r>
            <a:r>
              <a:rPr lang="sk-SK" sz="2000" b="1" dirty="0" smtClean="0">
                <a:solidFill>
                  <a:schemeClr val="accent4">
                    <a:lumMod val="75000"/>
                  </a:schemeClr>
                </a:solidFill>
              </a:rPr>
              <a:t> </a:t>
            </a:r>
            <a:r>
              <a:rPr lang="sk-SK" sz="2000" b="1" dirty="0" err="1" smtClean="0">
                <a:solidFill>
                  <a:schemeClr val="accent4">
                    <a:lumMod val="75000"/>
                  </a:schemeClr>
                </a:solidFill>
              </a:rPr>
              <a:t>a</a:t>
            </a:r>
            <a:r>
              <a:rPr lang="sk-SK" sz="2000" b="1" dirty="0" smtClean="0">
                <a:solidFill>
                  <a:schemeClr val="accent4">
                    <a:lumMod val="75000"/>
                  </a:schemeClr>
                </a:solidFill>
              </a:rPr>
              <a:t> </a:t>
            </a:r>
            <a:r>
              <a:rPr lang="sk-SK" sz="2000" b="1" u="sng" dirty="0" smtClean="0">
                <a:solidFill>
                  <a:schemeClr val="accent4">
                    <a:lumMod val="75000"/>
                  </a:schemeClr>
                </a:solidFill>
                <a:hlinkClick r:id="rId6" tooltip="Nitra Region"/>
              </a:rPr>
              <a:t>Nitra </a:t>
            </a:r>
            <a:r>
              <a:rPr lang="sk-SK" sz="2000" b="1" u="sng" dirty="0" err="1" smtClean="0">
                <a:solidFill>
                  <a:schemeClr val="accent4">
                    <a:lumMod val="75000"/>
                  </a:schemeClr>
                </a:solidFill>
                <a:hlinkClick r:id="rId6" tooltip="Nitra Region"/>
              </a:rPr>
              <a:t>Region</a:t>
            </a:r>
            <a:r>
              <a:rPr lang="sk-SK" sz="2000" b="1" dirty="0" smtClean="0">
                <a:solidFill>
                  <a:schemeClr val="accent4">
                    <a:lumMod val="75000"/>
                  </a:schemeClr>
                </a:solidFill>
              </a:rPr>
              <a:t> and  a </a:t>
            </a:r>
            <a:r>
              <a:rPr lang="sk-SK" sz="2000" b="1" u="sng" dirty="0" smtClean="0">
                <a:solidFill>
                  <a:schemeClr val="accent4">
                    <a:lumMod val="75000"/>
                  </a:schemeClr>
                </a:solidFill>
                <a:hlinkClick r:id="rId7" tooltip="Nitra District"/>
              </a:rPr>
              <a:t>Nitra </a:t>
            </a:r>
            <a:r>
              <a:rPr lang="sk-SK" sz="2000" b="1" u="sng" dirty="0" err="1" smtClean="0">
                <a:solidFill>
                  <a:schemeClr val="accent4">
                    <a:lumMod val="75000"/>
                  </a:schemeClr>
                </a:solidFill>
                <a:hlinkClick r:id="rId7" tooltip="Nitra District"/>
              </a:rPr>
              <a:t>District</a:t>
            </a:r>
            <a:r>
              <a:rPr lang="sk-SK" sz="2000" b="1" dirty="0" smtClean="0">
                <a:solidFill>
                  <a:schemeClr val="accent4">
                    <a:lumMod val="75000"/>
                  </a:schemeClr>
                </a:solidFill>
              </a:rPr>
              <a:t>.</a:t>
            </a:r>
            <a:br>
              <a:rPr lang="sk-SK" sz="2000" b="1" dirty="0" smtClean="0">
                <a:solidFill>
                  <a:schemeClr val="accent4">
                    <a:lumMod val="75000"/>
                  </a:schemeClr>
                </a:solidFill>
              </a:rPr>
            </a:br>
            <a:r>
              <a:rPr lang="sk-SK" sz="2000" b="1" dirty="0" smtClean="0">
                <a:solidFill>
                  <a:schemeClr val="accent4">
                    <a:lumMod val="75000"/>
                  </a:schemeClr>
                </a:solidFill>
              </a:rPr>
              <a:t> </a:t>
            </a:r>
            <a:r>
              <a:rPr lang="sk-SK" sz="2000" b="1" dirty="0" err="1" smtClean="0">
                <a:solidFill>
                  <a:schemeClr val="accent4">
                    <a:lumMod val="75000"/>
                  </a:schemeClr>
                </a:solidFill>
              </a:rPr>
              <a:t>Origin</a:t>
            </a:r>
            <a:r>
              <a:rPr lang="sk-SK" sz="2000" b="1" dirty="0" smtClean="0">
                <a:solidFill>
                  <a:schemeClr val="accent4">
                    <a:lumMod val="75000"/>
                  </a:schemeClr>
                </a:solidFill>
              </a:rPr>
              <a:t> </a:t>
            </a:r>
            <a:r>
              <a:rPr lang="sk-SK" sz="2000" b="1" dirty="0" err="1" smtClean="0">
                <a:solidFill>
                  <a:schemeClr val="accent4">
                    <a:lumMod val="75000"/>
                  </a:schemeClr>
                </a:solidFill>
              </a:rPr>
              <a:t>of</a:t>
            </a:r>
            <a:r>
              <a:rPr lang="sk-SK" sz="2000" b="1" dirty="0" smtClean="0">
                <a:solidFill>
                  <a:schemeClr val="accent4">
                    <a:lumMod val="75000"/>
                  </a:schemeClr>
                </a:solidFill>
              </a:rPr>
              <a:t>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name</a:t>
            </a:r>
            <a:r>
              <a:rPr lang="sk-SK" sz="2000" b="1" dirty="0" smtClean="0">
                <a:solidFill>
                  <a:schemeClr val="accent4">
                    <a:lumMod val="75000"/>
                  </a:schemeClr>
                </a:solidFill>
              </a:rPr>
              <a:t/>
            </a:r>
            <a:br>
              <a:rPr lang="sk-SK" sz="2000" b="1" dirty="0" smtClean="0">
                <a:solidFill>
                  <a:schemeClr val="accent4">
                    <a:lumMod val="75000"/>
                  </a:schemeClr>
                </a:solidFill>
              </a:rPr>
            </a:b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first</a:t>
            </a:r>
            <a:r>
              <a:rPr lang="sk-SK" sz="2000" b="1" dirty="0" smtClean="0">
                <a:solidFill>
                  <a:schemeClr val="accent4">
                    <a:lumMod val="75000"/>
                  </a:schemeClr>
                </a:solidFill>
              </a:rPr>
              <a:t> </a:t>
            </a:r>
            <a:r>
              <a:rPr lang="sk-SK" sz="2000" b="1" dirty="0" err="1" smtClean="0">
                <a:solidFill>
                  <a:schemeClr val="accent4">
                    <a:lumMod val="75000"/>
                  </a:schemeClr>
                </a:solidFill>
              </a:rPr>
              <a:t>mention</a:t>
            </a:r>
            <a:r>
              <a:rPr lang="sk-SK" sz="2000" b="1" dirty="0" smtClean="0">
                <a:solidFill>
                  <a:schemeClr val="accent4">
                    <a:lumMod val="75000"/>
                  </a:schemeClr>
                </a:solidFill>
              </a:rPr>
              <a:t> </a:t>
            </a:r>
            <a:r>
              <a:rPr lang="sk-SK" sz="2000" b="1" dirty="0" err="1" smtClean="0">
                <a:solidFill>
                  <a:schemeClr val="accent4">
                    <a:lumMod val="75000"/>
                  </a:schemeClr>
                </a:solidFill>
              </a:rPr>
              <a:t>of</a:t>
            </a:r>
            <a:r>
              <a:rPr lang="sk-SK" sz="2000" b="1" dirty="0" smtClean="0">
                <a:solidFill>
                  <a:schemeClr val="accent4">
                    <a:lumMod val="75000"/>
                  </a:schemeClr>
                </a:solidFill>
              </a:rPr>
              <a:t> Nitra </a:t>
            </a:r>
            <a:r>
              <a:rPr lang="sk-SK" sz="2000" b="1" dirty="0" err="1" smtClean="0">
                <a:solidFill>
                  <a:schemeClr val="accent4">
                    <a:lumMod val="75000"/>
                  </a:schemeClr>
                </a:solidFill>
              </a:rPr>
              <a:t>dates</a:t>
            </a:r>
            <a:r>
              <a:rPr lang="sk-SK" sz="2000" b="1" dirty="0" smtClean="0">
                <a:solidFill>
                  <a:schemeClr val="accent4">
                    <a:lumMod val="75000"/>
                  </a:schemeClr>
                </a:solidFill>
              </a:rPr>
              <a:t> </a:t>
            </a:r>
            <a:r>
              <a:rPr lang="sk-SK" sz="2000" b="1" dirty="0" err="1" smtClean="0">
                <a:solidFill>
                  <a:schemeClr val="accent4">
                    <a:lumMod val="75000"/>
                  </a:schemeClr>
                </a:solidFill>
              </a:rPr>
              <a:t>back</a:t>
            </a:r>
            <a:r>
              <a:rPr lang="sk-SK" sz="2000" b="1" dirty="0" smtClean="0">
                <a:solidFill>
                  <a:schemeClr val="accent4">
                    <a:lumMod val="75000"/>
                  </a:schemeClr>
                </a:solidFill>
              </a:rPr>
              <a:t> to 880 (</a:t>
            </a:r>
            <a:r>
              <a:rPr lang="sk-SK" sz="2000" b="1" dirty="0" err="1" smtClean="0">
                <a:solidFill>
                  <a:schemeClr val="accent4">
                    <a:lumMod val="75000"/>
                  </a:schemeClr>
                </a:solidFill>
              </a:rPr>
              <a:t>other</a:t>
            </a:r>
            <a:r>
              <a:rPr lang="sk-SK" sz="2000" b="1" dirty="0" smtClean="0">
                <a:solidFill>
                  <a:schemeClr val="accent4">
                    <a:lumMod val="75000"/>
                  </a:schemeClr>
                </a:solidFill>
              </a:rPr>
              <a:t> </a:t>
            </a:r>
            <a:r>
              <a:rPr lang="sk-SK" sz="2000" b="1" dirty="0" err="1" smtClean="0">
                <a:solidFill>
                  <a:schemeClr val="accent4">
                    <a:lumMod val="75000"/>
                  </a:schemeClr>
                </a:solidFill>
              </a:rPr>
              <a:t>variations</a:t>
            </a:r>
            <a:r>
              <a:rPr lang="sk-SK" sz="2000" b="1" dirty="0" smtClean="0">
                <a:solidFill>
                  <a:schemeClr val="accent4">
                    <a:lumMod val="75000"/>
                  </a:schemeClr>
                </a:solidFill>
              </a:rPr>
              <a:t>: 826 </a:t>
            </a:r>
            <a:r>
              <a:rPr lang="sk-SK" sz="2000" b="1" dirty="0" err="1" smtClean="0">
                <a:solidFill>
                  <a:schemeClr val="accent4">
                    <a:lumMod val="75000"/>
                  </a:schemeClr>
                </a:solidFill>
              </a:rPr>
              <a:t>as</a:t>
            </a:r>
            <a:r>
              <a:rPr lang="sk-SK" sz="2000" b="1" dirty="0" smtClean="0">
                <a:solidFill>
                  <a:schemeClr val="accent4">
                    <a:lumMod val="75000"/>
                  </a:schemeClr>
                </a:solidFill>
              </a:rPr>
              <a:t> </a:t>
            </a:r>
            <a:r>
              <a:rPr lang="sk-SK" sz="2000" b="1" dirty="0" err="1" smtClean="0">
                <a:solidFill>
                  <a:schemeClr val="accent4">
                    <a:lumMod val="75000"/>
                  </a:schemeClr>
                </a:solidFill>
              </a:rPr>
              <a:t>Nitrawa</a:t>
            </a:r>
            <a:r>
              <a:rPr lang="sk-SK" sz="2000" b="1" dirty="0" smtClean="0">
                <a:solidFill>
                  <a:schemeClr val="accent4">
                    <a:lumMod val="75000"/>
                  </a:schemeClr>
                </a:solidFill>
              </a:rPr>
              <a:t>, 880 </a:t>
            </a:r>
            <a:r>
              <a:rPr lang="sk-SK" sz="2000" b="1" dirty="0" err="1" smtClean="0">
                <a:solidFill>
                  <a:schemeClr val="accent4">
                    <a:lumMod val="75000"/>
                  </a:schemeClr>
                </a:solidFill>
              </a:rPr>
              <a:t>as</a:t>
            </a:r>
            <a:r>
              <a:rPr lang="sk-SK" sz="2000" b="1" dirty="0" smtClean="0">
                <a:solidFill>
                  <a:schemeClr val="accent4">
                    <a:lumMod val="75000"/>
                  </a:schemeClr>
                </a:solidFill>
              </a:rPr>
              <a:t> Nitra, and in 1111/1113 </a:t>
            </a:r>
            <a:r>
              <a:rPr lang="sk-SK" sz="2000" b="1" dirty="0" err="1" smtClean="0">
                <a:solidFill>
                  <a:schemeClr val="accent4">
                    <a:lumMod val="75000"/>
                  </a:schemeClr>
                </a:solidFill>
              </a:rPr>
              <a:t>as</a:t>
            </a:r>
            <a:r>
              <a:rPr lang="sk-SK" sz="2000" b="1" dirty="0" smtClean="0">
                <a:solidFill>
                  <a:schemeClr val="accent4">
                    <a:lumMod val="75000"/>
                  </a:schemeClr>
                </a:solidFill>
              </a:rPr>
              <a:t> Nitra, </a:t>
            </a:r>
            <a:r>
              <a:rPr lang="sk-SK" sz="2000" b="1" dirty="0" err="1" smtClean="0">
                <a:solidFill>
                  <a:schemeClr val="accent4">
                    <a:lumMod val="75000"/>
                  </a:schemeClr>
                </a:solidFill>
              </a:rPr>
              <a:t>Nitria</a:t>
            </a:r>
            <a:r>
              <a:rPr lang="sk-SK" sz="2000" b="1" dirty="0" smtClean="0">
                <a:solidFill>
                  <a:schemeClr val="accent4">
                    <a:lumMod val="75000"/>
                  </a:schemeClr>
                </a:solidFill>
              </a:rPr>
              <a:t>). </a:t>
            </a:r>
            <a:br>
              <a:rPr lang="sk-SK" sz="2000" b="1" dirty="0" smtClean="0">
                <a:solidFill>
                  <a:schemeClr val="accent4">
                    <a:lumMod val="75000"/>
                  </a:schemeClr>
                </a:solidFill>
              </a:rPr>
            </a:b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dirty="0" err="1" smtClean="0">
                <a:solidFill>
                  <a:schemeClr val="accent4">
                    <a:lumMod val="75000"/>
                  </a:schemeClr>
                </a:solidFill>
              </a:rPr>
              <a:t>name</a:t>
            </a:r>
            <a:r>
              <a:rPr lang="sk-SK" sz="2000" b="1" dirty="0" smtClean="0">
                <a:solidFill>
                  <a:schemeClr val="accent4">
                    <a:lumMod val="75000"/>
                  </a:schemeClr>
                </a:solidFill>
              </a:rPr>
              <a:t> </a:t>
            </a:r>
            <a:r>
              <a:rPr lang="sk-SK" sz="2000" b="1" dirty="0" err="1" smtClean="0">
                <a:solidFill>
                  <a:schemeClr val="accent4">
                    <a:lumMod val="75000"/>
                  </a:schemeClr>
                </a:solidFill>
              </a:rPr>
              <a:t>of</a:t>
            </a:r>
            <a:r>
              <a:rPr lang="sk-SK" sz="2000" b="1" dirty="0" smtClean="0">
                <a:solidFill>
                  <a:schemeClr val="accent4">
                    <a:lumMod val="75000"/>
                  </a:schemeClr>
                </a:solidFill>
              </a:rPr>
              <a:t> </a:t>
            </a:r>
            <a:r>
              <a:rPr lang="sk-SK" sz="2000" b="1" dirty="0" err="1" smtClean="0">
                <a:solidFill>
                  <a:schemeClr val="accent4">
                    <a:lumMod val="75000"/>
                  </a:schemeClr>
                </a:solidFill>
              </a:rPr>
              <a:t>the</a:t>
            </a:r>
            <a:r>
              <a:rPr lang="sk-SK" sz="2000" b="1" dirty="0" smtClean="0">
                <a:solidFill>
                  <a:schemeClr val="accent4">
                    <a:lumMod val="75000"/>
                  </a:schemeClr>
                </a:solidFill>
              </a:rPr>
              <a:t> city </a:t>
            </a:r>
            <a:r>
              <a:rPr lang="sk-SK" sz="2000" b="1" dirty="0" err="1" smtClean="0">
                <a:solidFill>
                  <a:schemeClr val="accent4">
                    <a:lumMod val="75000"/>
                  </a:schemeClr>
                </a:solidFill>
              </a:rPr>
              <a:t>is</a:t>
            </a:r>
            <a:r>
              <a:rPr lang="sk-SK" sz="2000" b="1" dirty="0" smtClean="0">
                <a:solidFill>
                  <a:schemeClr val="accent4">
                    <a:lumMod val="75000"/>
                  </a:schemeClr>
                </a:solidFill>
              </a:rPr>
              <a:t> </a:t>
            </a:r>
            <a:r>
              <a:rPr lang="sk-SK" sz="2000" b="1" dirty="0" err="1" smtClean="0">
                <a:solidFill>
                  <a:schemeClr val="accent4">
                    <a:lumMod val="75000"/>
                  </a:schemeClr>
                </a:solidFill>
              </a:rPr>
              <a:t>derived</a:t>
            </a:r>
            <a:r>
              <a:rPr lang="sk-SK" sz="2000" b="1" dirty="0" smtClean="0">
                <a:solidFill>
                  <a:schemeClr val="accent4">
                    <a:lumMod val="75000"/>
                  </a:schemeClr>
                </a:solidFill>
              </a:rPr>
              <a:t> </a:t>
            </a:r>
            <a:r>
              <a:rPr lang="sk-SK" sz="2000" b="1" dirty="0" err="1" smtClean="0">
                <a:solidFill>
                  <a:schemeClr val="accent4">
                    <a:lumMod val="75000"/>
                  </a:schemeClr>
                </a:solidFill>
              </a:rPr>
              <a:t>from</a:t>
            </a:r>
            <a:r>
              <a:rPr lang="sk-SK" sz="2000" b="1" dirty="0" smtClean="0">
                <a:solidFill>
                  <a:schemeClr val="accent4">
                    <a:lumMod val="75000"/>
                  </a:schemeClr>
                </a:solidFill>
              </a:rPr>
              <a:t>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u="sng" dirty="0" err="1" smtClean="0">
                <a:solidFill>
                  <a:schemeClr val="accent4">
                    <a:lumMod val="75000"/>
                  </a:schemeClr>
                </a:solidFill>
                <a:hlinkClick r:id="rId8" tooltip="Nitra River"/>
              </a:rPr>
              <a:t>nearby</a:t>
            </a:r>
            <a:r>
              <a:rPr lang="sk-SK" sz="2000" b="1" u="sng" dirty="0" smtClean="0">
                <a:solidFill>
                  <a:schemeClr val="accent4">
                    <a:lumMod val="75000"/>
                  </a:schemeClr>
                </a:solidFill>
                <a:hlinkClick r:id="rId8" tooltip="Nitra River"/>
              </a:rPr>
              <a:t> </a:t>
            </a:r>
            <a:r>
              <a:rPr lang="sk-SK" sz="2000" b="1" u="sng" dirty="0" err="1" smtClean="0">
                <a:solidFill>
                  <a:schemeClr val="accent4">
                    <a:lumMod val="75000"/>
                  </a:schemeClr>
                </a:solidFill>
                <a:hlinkClick r:id="rId8" tooltip="Nitra River"/>
              </a:rPr>
              <a:t>river</a:t>
            </a:r>
            <a:r>
              <a:rPr lang="sk-SK" sz="2000" b="1" dirty="0" smtClean="0">
                <a:solidFill>
                  <a:schemeClr val="accent4">
                    <a:lumMod val="75000"/>
                  </a:schemeClr>
                </a:solidFill>
              </a:rPr>
              <a:t>, </a:t>
            </a:r>
            <a:r>
              <a:rPr lang="sk-SK" sz="2000" b="1" dirty="0" err="1" smtClean="0">
                <a:solidFill>
                  <a:schemeClr val="accent4">
                    <a:lumMod val="75000"/>
                  </a:schemeClr>
                </a:solidFill>
              </a:rPr>
              <a:t>which</a:t>
            </a:r>
            <a:r>
              <a:rPr lang="sk-SK" sz="2000" b="1" dirty="0" smtClean="0">
                <a:solidFill>
                  <a:schemeClr val="accent4">
                    <a:lumMod val="75000"/>
                  </a:schemeClr>
                </a:solidFill>
              </a:rPr>
              <a:t> </a:t>
            </a:r>
            <a:r>
              <a:rPr lang="sk-SK" sz="2000" b="1" dirty="0" err="1" smtClean="0">
                <a:solidFill>
                  <a:schemeClr val="accent4">
                    <a:lumMod val="75000"/>
                  </a:schemeClr>
                </a:solidFill>
              </a:rPr>
              <a:t>name</a:t>
            </a:r>
            <a:r>
              <a:rPr lang="sk-SK" sz="2000" b="1" dirty="0" smtClean="0">
                <a:solidFill>
                  <a:schemeClr val="accent4">
                    <a:lumMod val="75000"/>
                  </a:schemeClr>
                </a:solidFill>
              </a:rPr>
              <a:t> </a:t>
            </a:r>
            <a:r>
              <a:rPr lang="sk-SK" sz="2000" b="1" dirty="0" err="1" smtClean="0">
                <a:solidFill>
                  <a:schemeClr val="accent4">
                    <a:lumMod val="75000"/>
                  </a:schemeClr>
                </a:solidFill>
              </a:rPr>
              <a:t>is</a:t>
            </a:r>
            <a:r>
              <a:rPr lang="sk-SK" sz="2000" b="1" dirty="0" smtClean="0">
                <a:solidFill>
                  <a:schemeClr val="accent4">
                    <a:lumMod val="75000"/>
                  </a:schemeClr>
                </a:solidFill>
              </a:rPr>
              <a:t> </a:t>
            </a:r>
            <a:r>
              <a:rPr lang="sk-SK" sz="2000" b="1" dirty="0" err="1" smtClean="0">
                <a:solidFill>
                  <a:schemeClr val="accent4">
                    <a:lumMod val="75000"/>
                  </a:schemeClr>
                </a:solidFill>
              </a:rPr>
              <a:t>originated</a:t>
            </a:r>
            <a:r>
              <a:rPr lang="sk-SK" sz="2000" b="1" dirty="0" smtClean="0">
                <a:solidFill>
                  <a:schemeClr val="accent4">
                    <a:lumMod val="75000"/>
                  </a:schemeClr>
                </a:solidFill>
              </a:rPr>
              <a:t> </a:t>
            </a:r>
            <a:r>
              <a:rPr lang="sk-SK" sz="2000" b="1" dirty="0" err="1" smtClean="0">
                <a:solidFill>
                  <a:schemeClr val="accent4">
                    <a:lumMod val="75000"/>
                  </a:schemeClr>
                </a:solidFill>
              </a:rPr>
              <a:t>from</a:t>
            </a:r>
            <a:r>
              <a:rPr lang="sk-SK" sz="2000" b="1" dirty="0" smtClean="0">
                <a:solidFill>
                  <a:schemeClr val="accent4">
                    <a:lumMod val="75000"/>
                  </a:schemeClr>
                </a:solidFill>
              </a:rPr>
              <a:t>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u="sng" dirty="0" err="1" smtClean="0">
                <a:solidFill>
                  <a:schemeClr val="accent4">
                    <a:lumMod val="75000"/>
                  </a:schemeClr>
                </a:solidFill>
                <a:hlinkClick r:id="rId9" tooltip="Germanic languages"/>
              </a:rPr>
              <a:t>Germanic</a:t>
            </a:r>
            <a:r>
              <a:rPr lang="sk-SK" sz="2000" b="1" dirty="0" smtClean="0">
                <a:solidFill>
                  <a:schemeClr val="accent4">
                    <a:lumMod val="75000"/>
                  </a:schemeClr>
                </a:solidFill>
              </a:rPr>
              <a:t> </a:t>
            </a:r>
            <a:r>
              <a:rPr lang="sk-SK" sz="2000" b="1" dirty="0" err="1" smtClean="0">
                <a:solidFill>
                  <a:schemeClr val="accent4">
                    <a:lumMod val="75000"/>
                  </a:schemeClr>
                </a:solidFill>
              </a:rPr>
              <a:t>word</a:t>
            </a:r>
            <a:r>
              <a:rPr lang="sk-SK" sz="2000" b="1" dirty="0" smtClean="0">
                <a:solidFill>
                  <a:schemeClr val="accent4">
                    <a:lumMod val="75000"/>
                  </a:schemeClr>
                </a:solidFill>
              </a:rPr>
              <a:t> </a:t>
            </a:r>
            <a:r>
              <a:rPr lang="sk-SK" sz="2000" b="1" i="1" dirty="0" err="1" smtClean="0">
                <a:solidFill>
                  <a:schemeClr val="accent4">
                    <a:lumMod val="75000"/>
                  </a:schemeClr>
                </a:solidFill>
              </a:rPr>
              <a:t>Nitrahwa</a:t>
            </a:r>
            <a:r>
              <a:rPr lang="sk-SK" sz="2000" b="1" dirty="0" smtClean="0">
                <a:solidFill>
                  <a:schemeClr val="accent4">
                    <a:lumMod val="75000"/>
                  </a:schemeClr>
                </a:solidFill>
              </a:rPr>
              <a:t>. In </a:t>
            </a:r>
            <a:r>
              <a:rPr lang="sk-SK" sz="2000" b="1" dirty="0" err="1" smtClean="0">
                <a:solidFill>
                  <a:schemeClr val="accent4">
                    <a:lumMod val="75000"/>
                  </a:schemeClr>
                </a:solidFill>
              </a:rPr>
              <a:t>the</a:t>
            </a:r>
            <a:r>
              <a:rPr lang="sk-SK" sz="2000" b="1" dirty="0" smtClean="0">
                <a:solidFill>
                  <a:schemeClr val="accent4">
                    <a:lumMod val="75000"/>
                  </a:schemeClr>
                </a:solidFill>
              </a:rPr>
              <a:t> </a:t>
            </a:r>
            <a:r>
              <a:rPr lang="sk-SK" sz="2000" b="1" u="sng" dirty="0" err="1" smtClean="0">
                <a:solidFill>
                  <a:schemeClr val="accent4">
                    <a:lumMod val="75000"/>
                  </a:schemeClr>
                </a:solidFill>
                <a:hlinkClick r:id="rId10" tooltip="Indo-European languages"/>
              </a:rPr>
              <a:t>indoeuropean</a:t>
            </a:r>
            <a:r>
              <a:rPr lang="sk-SK" sz="2000" b="1" u="sng" dirty="0" smtClean="0">
                <a:solidFill>
                  <a:schemeClr val="accent4">
                    <a:lumMod val="75000"/>
                  </a:schemeClr>
                </a:solidFill>
                <a:hlinkClick r:id="rId10" tooltip="Indo-European languages"/>
              </a:rPr>
              <a:t> </a:t>
            </a:r>
            <a:r>
              <a:rPr lang="sk-SK" sz="2000" b="1" u="sng" dirty="0" err="1" smtClean="0">
                <a:solidFill>
                  <a:schemeClr val="accent4">
                    <a:lumMod val="75000"/>
                  </a:schemeClr>
                </a:solidFill>
                <a:hlinkClick r:id="rId10" tooltip="Indo-European languages"/>
              </a:rPr>
              <a:t>languages</a:t>
            </a:r>
            <a:r>
              <a:rPr lang="sk-SK" sz="2000" b="1" dirty="0" smtClean="0">
                <a:solidFill>
                  <a:schemeClr val="accent4">
                    <a:lumMod val="75000"/>
                  </a:schemeClr>
                </a:solidFill>
              </a:rPr>
              <a:t> </a:t>
            </a:r>
            <a:r>
              <a:rPr lang="sk-SK" sz="2000" b="1" i="1" dirty="0" err="1" smtClean="0">
                <a:solidFill>
                  <a:schemeClr val="accent4">
                    <a:lumMod val="75000"/>
                  </a:schemeClr>
                </a:solidFill>
              </a:rPr>
              <a:t>Nid</a:t>
            </a:r>
            <a:r>
              <a:rPr lang="sk-SK" sz="2000" b="1" dirty="0" smtClean="0">
                <a:solidFill>
                  <a:schemeClr val="accent4">
                    <a:lumMod val="75000"/>
                  </a:schemeClr>
                </a:solidFill>
              </a:rPr>
              <a:t> </a:t>
            </a:r>
            <a:r>
              <a:rPr lang="sk-SK" sz="2000" b="1" dirty="0" err="1" smtClean="0">
                <a:solidFill>
                  <a:schemeClr val="accent4">
                    <a:lumMod val="75000"/>
                  </a:schemeClr>
                </a:solidFill>
              </a:rPr>
              <a:t>means</a:t>
            </a:r>
            <a:r>
              <a:rPr lang="sk-SK" sz="2000" b="1" dirty="0" smtClean="0">
                <a:solidFill>
                  <a:schemeClr val="accent4">
                    <a:lumMod val="75000"/>
                  </a:schemeClr>
                </a:solidFill>
              </a:rPr>
              <a:t> </a:t>
            </a:r>
            <a:r>
              <a:rPr lang="sk-SK" sz="2000" b="1" i="1" dirty="0" err="1" smtClean="0">
                <a:solidFill>
                  <a:schemeClr val="accent4">
                    <a:lumMod val="75000"/>
                  </a:schemeClr>
                </a:solidFill>
              </a:rPr>
              <a:t>flows</a:t>
            </a:r>
            <a:r>
              <a:rPr lang="sk-SK" sz="2000" b="1" dirty="0" smtClean="0">
                <a:solidFill>
                  <a:schemeClr val="accent4">
                    <a:lumMod val="75000"/>
                  </a:schemeClr>
                </a:solidFill>
              </a:rPr>
              <a:t> </a:t>
            </a:r>
            <a:r>
              <a:rPr lang="sk-SK" sz="2000" b="1" dirty="0" err="1" smtClean="0">
                <a:solidFill>
                  <a:schemeClr val="accent4">
                    <a:lumMod val="75000"/>
                  </a:schemeClr>
                </a:solidFill>
              </a:rPr>
              <a:t>while</a:t>
            </a:r>
            <a:r>
              <a:rPr lang="sk-SK" sz="2000" b="1" dirty="0" smtClean="0">
                <a:solidFill>
                  <a:schemeClr val="accent4">
                    <a:lumMod val="75000"/>
                  </a:schemeClr>
                </a:solidFill>
              </a:rPr>
              <a:t> </a:t>
            </a:r>
            <a:r>
              <a:rPr lang="sk-SK" sz="2000" b="1" i="1" dirty="0" err="1" smtClean="0">
                <a:solidFill>
                  <a:schemeClr val="accent4">
                    <a:lumMod val="75000"/>
                  </a:schemeClr>
                </a:solidFill>
              </a:rPr>
              <a:t>ahwa</a:t>
            </a:r>
            <a:r>
              <a:rPr lang="sk-SK" sz="2000" b="1" dirty="0" smtClean="0">
                <a:solidFill>
                  <a:schemeClr val="accent4">
                    <a:lumMod val="75000"/>
                  </a:schemeClr>
                </a:solidFill>
              </a:rPr>
              <a:t> </a:t>
            </a:r>
            <a:r>
              <a:rPr lang="sk-SK" sz="2000" b="1" dirty="0" err="1" smtClean="0">
                <a:solidFill>
                  <a:schemeClr val="accent4">
                    <a:lumMod val="75000"/>
                  </a:schemeClr>
                </a:solidFill>
              </a:rPr>
              <a:t>means</a:t>
            </a:r>
            <a:r>
              <a:rPr lang="sk-SK" sz="2000" b="1" dirty="0" smtClean="0">
                <a:solidFill>
                  <a:schemeClr val="accent4">
                    <a:lumMod val="75000"/>
                  </a:schemeClr>
                </a:solidFill>
              </a:rPr>
              <a:t> </a:t>
            </a:r>
            <a:r>
              <a:rPr lang="sk-SK" sz="2000" b="1" i="1" dirty="0" err="1" smtClean="0">
                <a:solidFill>
                  <a:schemeClr val="accent4">
                    <a:lumMod val="75000"/>
                  </a:schemeClr>
                </a:solidFill>
              </a:rPr>
              <a:t>water</a:t>
            </a:r>
            <a:r>
              <a:rPr lang="sk-SK" sz="2000" b="1" dirty="0" smtClean="0">
                <a:solidFill>
                  <a:schemeClr val="accent4">
                    <a:lumMod val="75000"/>
                  </a:schemeClr>
                </a:solidFill>
              </a:rPr>
              <a:t>.</a:t>
            </a:r>
            <a:br>
              <a:rPr lang="sk-SK" sz="2000" b="1" dirty="0" smtClean="0">
                <a:solidFill>
                  <a:schemeClr val="accent4">
                    <a:lumMod val="75000"/>
                  </a:schemeClr>
                </a:solidFill>
              </a:rPr>
            </a:br>
            <a:endParaRPr lang="sk-SK" sz="2000" b="1" dirty="0">
              <a:solidFill>
                <a:schemeClr val="accent4">
                  <a:lumMod val="75000"/>
                </a:schemeClr>
              </a:solidFill>
            </a:endParaRPr>
          </a:p>
        </p:txBody>
      </p:sp>
      <p:pic>
        <p:nvPicPr>
          <p:cNvPr id="2050" name="Picture 2" descr="I:\Nový priečinok\01480002.JPG"/>
          <p:cNvPicPr>
            <a:picLocks noChangeAspect="1" noChangeArrowheads="1"/>
          </p:cNvPicPr>
          <p:nvPr/>
        </p:nvPicPr>
        <p:blipFill>
          <a:blip r:embed="rId11" cstate="print">
            <a:lum contrast="20000"/>
          </a:blip>
          <a:srcRect/>
          <a:stretch>
            <a:fillRect/>
          </a:stretch>
        </p:blipFill>
        <p:spPr bwMode="auto">
          <a:xfrm rot="16200000">
            <a:off x="-1321244" y="1321244"/>
            <a:ext cx="6858000" cy="421551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sz="3600" b="1" dirty="0" err="1" smtClean="0">
                <a:solidFill>
                  <a:schemeClr val="accent3">
                    <a:lumMod val="75000"/>
                  </a:schemeClr>
                </a:solidFill>
              </a:rPr>
              <a:t>The</a:t>
            </a:r>
            <a:r>
              <a:rPr lang="sk-SK" sz="3600" b="1" dirty="0" smtClean="0">
                <a:solidFill>
                  <a:schemeClr val="accent3">
                    <a:lumMod val="75000"/>
                  </a:schemeClr>
                </a:solidFill>
              </a:rPr>
              <a:t> </a:t>
            </a:r>
            <a:r>
              <a:rPr lang="sk-SK" sz="3600" b="1" dirty="0" err="1" smtClean="0">
                <a:solidFill>
                  <a:schemeClr val="accent3">
                    <a:lumMod val="75000"/>
                  </a:schemeClr>
                </a:solidFill>
              </a:rPr>
              <a:t>coat</a:t>
            </a:r>
            <a:r>
              <a:rPr lang="sk-SK" sz="3600" b="1" dirty="0" smtClean="0">
                <a:solidFill>
                  <a:schemeClr val="accent3">
                    <a:lumMod val="75000"/>
                  </a:schemeClr>
                </a:solidFill>
              </a:rPr>
              <a:t> </a:t>
            </a:r>
            <a:r>
              <a:rPr lang="sk-SK" sz="3600" b="1" dirty="0" err="1" smtClean="0">
                <a:solidFill>
                  <a:schemeClr val="accent3">
                    <a:lumMod val="75000"/>
                  </a:schemeClr>
                </a:solidFill>
              </a:rPr>
              <a:t>of</a:t>
            </a:r>
            <a:r>
              <a:rPr lang="sk-SK" sz="3600" b="1" dirty="0" smtClean="0">
                <a:solidFill>
                  <a:schemeClr val="accent3">
                    <a:lumMod val="75000"/>
                  </a:schemeClr>
                </a:solidFill>
              </a:rPr>
              <a:t> </a:t>
            </a:r>
            <a:r>
              <a:rPr lang="sk-SK" sz="3600" b="1" dirty="0" err="1" smtClean="0">
                <a:solidFill>
                  <a:schemeClr val="accent3">
                    <a:lumMod val="75000"/>
                  </a:schemeClr>
                </a:solidFill>
              </a:rPr>
              <a:t>arm</a:t>
            </a:r>
            <a:r>
              <a:rPr lang="sk-SK" sz="3600" b="1" dirty="0" smtClean="0">
                <a:solidFill>
                  <a:schemeClr val="accent3">
                    <a:lumMod val="75000"/>
                  </a:schemeClr>
                </a:solidFill>
              </a:rPr>
              <a:t> </a:t>
            </a:r>
            <a:r>
              <a:rPr lang="sk-SK" sz="3600" b="1" dirty="0" err="1" smtClean="0">
                <a:solidFill>
                  <a:schemeClr val="accent3">
                    <a:lumMod val="75000"/>
                  </a:schemeClr>
                </a:solidFill>
              </a:rPr>
              <a:t>of</a:t>
            </a:r>
            <a:r>
              <a:rPr lang="sk-SK" sz="3600" b="1" dirty="0" smtClean="0">
                <a:solidFill>
                  <a:schemeClr val="accent3">
                    <a:lumMod val="75000"/>
                  </a:schemeClr>
                </a:solidFill>
              </a:rPr>
              <a:t> Nitra.</a:t>
            </a:r>
            <a:endParaRPr lang="sk-SK" sz="3600" b="1" dirty="0">
              <a:solidFill>
                <a:schemeClr val="accent3">
                  <a:lumMod val="75000"/>
                </a:schemeClr>
              </a:solidFill>
            </a:endParaRPr>
          </a:p>
        </p:txBody>
      </p:sp>
      <p:pic>
        <p:nvPicPr>
          <p:cNvPr id="4" name="Zástupný symbol obsahu 3" descr="403px-Nitra_CoA.svg.png"/>
          <p:cNvPicPr>
            <a:picLocks noGrp="1" noChangeAspect="1"/>
          </p:cNvPicPr>
          <p:nvPr>
            <p:ph idx="1"/>
          </p:nvPr>
        </p:nvPicPr>
        <p:blipFill>
          <a:blip r:embed="rId3" cstate="print"/>
          <a:stretch>
            <a:fillRect/>
          </a:stretch>
        </p:blipFill>
        <p:spPr>
          <a:xfrm>
            <a:off x="357158" y="1643050"/>
            <a:ext cx="3677345" cy="4525963"/>
          </a:xfrm>
        </p:spPr>
      </p:pic>
      <p:sp>
        <p:nvSpPr>
          <p:cNvPr id="5" name="BlokTextu 4"/>
          <p:cNvSpPr txBox="1"/>
          <p:nvPr/>
        </p:nvSpPr>
        <p:spPr>
          <a:xfrm>
            <a:off x="4357686" y="1500174"/>
            <a:ext cx="4357718" cy="4801314"/>
          </a:xfrm>
          <a:prstGeom prst="rect">
            <a:avLst/>
          </a:prstGeom>
          <a:noFill/>
        </p:spPr>
        <p:txBody>
          <a:bodyPr wrap="square" rtlCol="0">
            <a:spAutoFit/>
          </a:bodyPr>
          <a:lstStyle/>
          <a:p>
            <a:r>
              <a:rPr lang="sk-SK" b="1" i="1" dirty="0" smtClean="0">
                <a:solidFill>
                  <a:schemeClr val="accent3">
                    <a:lumMod val="75000"/>
                  </a:schemeClr>
                </a:solidFill>
              </a:rPr>
              <a:t>In a </a:t>
            </a:r>
            <a:r>
              <a:rPr lang="sk-SK" b="1" i="1" dirty="0" err="1" smtClean="0">
                <a:solidFill>
                  <a:schemeClr val="accent3">
                    <a:lumMod val="75000"/>
                  </a:schemeClr>
                </a:solidFill>
              </a:rPr>
              <a:t>blue</a:t>
            </a:r>
            <a:r>
              <a:rPr lang="sk-SK" b="1" i="1" dirty="0" smtClean="0">
                <a:solidFill>
                  <a:schemeClr val="accent3">
                    <a:lumMod val="75000"/>
                  </a:schemeClr>
                </a:solidFill>
              </a:rPr>
              <a:t> </a:t>
            </a:r>
            <a:r>
              <a:rPr lang="sk-SK" b="1" i="1" dirty="0" err="1" smtClean="0">
                <a:solidFill>
                  <a:schemeClr val="accent3">
                    <a:lumMod val="75000"/>
                  </a:schemeClr>
                </a:solidFill>
              </a:rPr>
              <a:t>shield</a:t>
            </a:r>
            <a:r>
              <a:rPr lang="sk-SK" b="1" i="1" dirty="0" smtClean="0">
                <a:solidFill>
                  <a:schemeClr val="accent3">
                    <a:lumMod val="75000"/>
                  </a:schemeClr>
                </a:solidFill>
              </a:rPr>
              <a:t> </a:t>
            </a:r>
            <a:r>
              <a:rPr lang="sk-SK" b="1" i="1" dirty="0" err="1" smtClean="0">
                <a:solidFill>
                  <a:schemeClr val="accent3">
                    <a:lumMod val="75000"/>
                  </a:schemeClr>
                </a:solidFill>
              </a:rPr>
              <a:t>a</a:t>
            </a:r>
            <a:r>
              <a:rPr lang="sk-SK" b="1" i="1" dirty="0" smtClean="0">
                <a:solidFill>
                  <a:schemeClr val="accent3">
                    <a:lumMod val="75000"/>
                  </a:schemeClr>
                </a:solidFill>
              </a:rPr>
              <a:t> </a:t>
            </a:r>
            <a:r>
              <a:rPr lang="sk-SK" b="1" i="1" dirty="0" err="1" smtClean="0">
                <a:solidFill>
                  <a:schemeClr val="accent3">
                    <a:lumMod val="75000"/>
                  </a:schemeClr>
                </a:solidFill>
              </a:rPr>
              <a:t>silver</a:t>
            </a:r>
            <a:r>
              <a:rPr lang="sk-SK" b="1" i="1" dirty="0" smtClean="0">
                <a:solidFill>
                  <a:schemeClr val="accent3">
                    <a:lumMod val="75000"/>
                  </a:schemeClr>
                </a:solidFill>
              </a:rPr>
              <a:t> </a:t>
            </a:r>
            <a:r>
              <a:rPr lang="sk-SK" b="1" i="1" dirty="0" err="1" smtClean="0">
                <a:solidFill>
                  <a:schemeClr val="accent3">
                    <a:lumMod val="75000"/>
                  </a:schemeClr>
                </a:solidFill>
              </a:rPr>
              <a:t>steel</a:t>
            </a:r>
            <a:r>
              <a:rPr lang="sk-SK" b="1" i="1" dirty="0" smtClean="0">
                <a:solidFill>
                  <a:schemeClr val="accent3">
                    <a:lumMod val="75000"/>
                  </a:schemeClr>
                </a:solidFill>
              </a:rPr>
              <a:t> </a:t>
            </a:r>
            <a:r>
              <a:rPr lang="sk-SK" b="1" i="1" dirty="0" err="1" smtClean="0">
                <a:solidFill>
                  <a:schemeClr val="accent3">
                    <a:lumMod val="75000"/>
                  </a:schemeClr>
                </a:solidFill>
              </a:rPr>
              <a:t>arm</a:t>
            </a:r>
            <a:r>
              <a:rPr lang="sk-SK" b="1" i="1" dirty="0" smtClean="0">
                <a:solidFill>
                  <a:schemeClr val="accent3">
                    <a:lumMod val="75000"/>
                  </a:schemeClr>
                </a:solidFill>
              </a:rPr>
              <a:t> </a:t>
            </a:r>
            <a:r>
              <a:rPr lang="sk-SK" b="1" i="1" dirty="0" err="1" smtClean="0">
                <a:solidFill>
                  <a:schemeClr val="accent3">
                    <a:lumMod val="75000"/>
                  </a:schemeClr>
                </a:solidFill>
              </a:rPr>
              <a:t>holds</a:t>
            </a:r>
            <a:r>
              <a:rPr lang="sk-SK" b="1" i="1" dirty="0" smtClean="0">
                <a:solidFill>
                  <a:schemeClr val="accent3">
                    <a:lumMod val="75000"/>
                  </a:schemeClr>
                </a:solidFill>
              </a:rPr>
              <a:t> </a:t>
            </a:r>
            <a:r>
              <a:rPr lang="sk-SK" b="1" i="1" dirty="0" err="1" smtClean="0">
                <a:solidFill>
                  <a:schemeClr val="accent3">
                    <a:lumMod val="75000"/>
                  </a:schemeClr>
                </a:solidFill>
              </a:rPr>
              <a:t>a</a:t>
            </a:r>
            <a:r>
              <a:rPr lang="sk-SK" b="1" i="1" dirty="0" smtClean="0">
                <a:solidFill>
                  <a:schemeClr val="accent3">
                    <a:lumMod val="75000"/>
                  </a:schemeClr>
                </a:solidFill>
              </a:rPr>
              <a:t> </a:t>
            </a:r>
            <a:r>
              <a:rPr lang="sk-SK" b="1" i="1" dirty="0" err="1" smtClean="0">
                <a:solidFill>
                  <a:schemeClr val="accent3">
                    <a:lumMod val="75000"/>
                  </a:schemeClr>
                </a:solidFill>
              </a:rPr>
              <a:t>red</a:t>
            </a:r>
            <a:r>
              <a:rPr lang="sk-SK" b="1" i="1" dirty="0" smtClean="0">
                <a:solidFill>
                  <a:schemeClr val="accent3">
                    <a:lumMod val="75000"/>
                  </a:schemeClr>
                </a:solidFill>
              </a:rPr>
              <a:t> </a:t>
            </a:r>
            <a:r>
              <a:rPr lang="sk-SK" b="1" i="1" dirty="0" err="1" smtClean="0">
                <a:solidFill>
                  <a:schemeClr val="accent3">
                    <a:lumMod val="75000"/>
                  </a:schemeClr>
                </a:solidFill>
              </a:rPr>
              <a:t>swallow</a:t>
            </a:r>
            <a:r>
              <a:rPr lang="sk-SK" b="1" i="1" dirty="0" smtClean="0">
                <a:solidFill>
                  <a:schemeClr val="accent3">
                    <a:lumMod val="75000"/>
                  </a:schemeClr>
                </a:solidFill>
              </a:rPr>
              <a:t> </a:t>
            </a:r>
            <a:r>
              <a:rPr lang="sk-SK" b="1" i="1" dirty="0" err="1" smtClean="0">
                <a:solidFill>
                  <a:schemeClr val="accent3">
                    <a:lumMod val="75000"/>
                  </a:schemeClr>
                </a:solidFill>
              </a:rPr>
              <a:t>tail</a:t>
            </a:r>
            <a:r>
              <a:rPr lang="sk-SK" b="1" i="1" dirty="0" smtClean="0">
                <a:solidFill>
                  <a:schemeClr val="accent3">
                    <a:lumMod val="75000"/>
                  </a:schemeClr>
                </a:solidFill>
              </a:rPr>
              <a:t> </a:t>
            </a:r>
            <a:r>
              <a:rPr lang="sk-SK" b="1" i="1" dirty="0" err="1" smtClean="0">
                <a:solidFill>
                  <a:schemeClr val="accent3">
                    <a:lumMod val="75000"/>
                  </a:schemeClr>
                </a:solidFill>
              </a:rPr>
              <a:t>flag</a:t>
            </a:r>
            <a:r>
              <a:rPr lang="sk-SK" b="1" i="1" dirty="0" smtClean="0">
                <a:solidFill>
                  <a:schemeClr val="accent3">
                    <a:lumMod val="75000"/>
                  </a:schemeClr>
                </a:solidFill>
              </a:rPr>
              <a:t>  </a:t>
            </a:r>
            <a:r>
              <a:rPr lang="sk-SK" b="1" i="1" dirty="0" err="1" smtClean="0">
                <a:solidFill>
                  <a:schemeClr val="accent3">
                    <a:lumMod val="75000"/>
                  </a:schemeClr>
                </a:solidFill>
              </a:rPr>
              <a:t>with</a:t>
            </a:r>
            <a:r>
              <a:rPr lang="sk-SK" b="1" i="1" dirty="0" smtClean="0">
                <a:solidFill>
                  <a:schemeClr val="accent3">
                    <a:lumMod val="75000"/>
                  </a:schemeClr>
                </a:solidFill>
              </a:rPr>
              <a:t> </a:t>
            </a:r>
            <a:r>
              <a:rPr lang="sk-SK" b="1" i="1" dirty="0" err="1" smtClean="0">
                <a:solidFill>
                  <a:schemeClr val="accent3">
                    <a:lumMod val="75000"/>
                  </a:schemeClr>
                </a:solidFill>
              </a:rPr>
              <a:t>a</a:t>
            </a:r>
            <a:r>
              <a:rPr lang="sk-SK" b="1" i="1" dirty="0" smtClean="0">
                <a:solidFill>
                  <a:schemeClr val="accent3">
                    <a:lumMod val="75000"/>
                  </a:schemeClr>
                </a:solidFill>
              </a:rPr>
              <a:t> </a:t>
            </a:r>
            <a:r>
              <a:rPr lang="sk-SK" b="1" i="1" dirty="0" err="1" smtClean="0">
                <a:solidFill>
                  <a:schemeClr val="accent3">
                    <a:lumMod val="75000"/>
                  </a:schemeClr>
                </a:solidFill>
              </a:rPr>
              <a:t>silver</a:t>
            </a:r>
            <a:r>
              <a:rPr lang="sk-SK" b="1" i="1" dirty="0" smtClean="0">
                <a:solidFill>
                  <a:schemeClr val="accent3">
                    <a:lumMod val="75000"/>
                  </a:schemeClr>
                </a:solidFill>
              </a:rPr>
              <a:t> </a:t>
            </a:r>
            <a:r>
              <a:rPr lang="sk-SK" b="1" i="1" dirty="0" err="1" smtClean="0">
                <a:solidFill>
                  <a:schemeClr val="accent3">
                    <a:lumMod val="75000"/>
                  </a:schemeClr>
                </a:solidFill>
              </a:rPr>
              <a:t>horizontal</a:t>
            </a:r>
            <a:r>
              <a:rPr lang="sk-SK" b="1" i="1" dirty="0" smtClean="0">
                <a:solidFill>
                  <a:schemeClr val="accent3">
                    <a:lumMod val="75000"/>
                  </a:schemeClr>
                </a:solidFill>
              </a:rPr>
              <a:t> </a:t>
            </a:r>
            <a:r>
              <a:rPr lang="sk-SK" b="1" i="1" dirty="0" err="1" smtClean="0">
                <a:solidFill>
                  <a:schemeClr val="accent3">
                    <a:lumMod val="75000"/>
                  </a:schemeClr>
                </a:solidFill>
              </a:rPr>
              <a:t>double</a:t>
            </a:r>
            <a:r>
              <a:rPr lang="sk-SK" b="1" i="1" dirty="0" smtClean="0">
                <a:solidFill>
                  <a:schemeClr val="accent3">
                    <a:lumMod val="75000"/>
                  </a:schemeClr>
                </a:solidFill>
              </a:rPr>
              <a:t> </a:t>
            </a:r>
            <a:r>
              <a:rPr lang="sk-SK" b="1" i="1" dirty="0" err="1" smtClean="0">
                <a:solidFill>
                  <a:schemeClr val="accent3">
                    <a:lumMod val="75000"/>
                  </a:schemeClr>
                </a:solidFill>
              </a:rPr>
              <a:t>cross</a:t>
            </a:r>
            <a:r>
              <a:rPr lang="sk-SK" b="1" i="1" dirty="0" smtClean="0">
                <a:solidFill>
                  <a:schemeClr val="accent3">
                    <a:lumMod val="75000"/>
                  </a:schemeClr>
                </a:solidFill>
              </a:rPr>
              <a:t>. </a:t>
            </a:r>
          </a:p>
          <a:p>
            <a:endParaRPr lang="sk-SK" b="1" i="1" dirty="0" smtClean="0">
              <a:solidFill>
                <a:schemeClr val="accent3">
                  <a:lumMod val="75000"/>
                </a:schemeClr>
              </a:solidFill>
            </a:endParaRPr>
          </a:p>
          <a:p>
            <a:r>
              <a:rPr lang="sk-SK" b="1" i="1" dirty="0" smtClean="0">
                <a:solidFill>
                  <a:schemeClr val="accent3">
                    <a:lumMod val="75000"/>
                  </a:schemeClr>
                </a:solidFill>
              </a:rPr>
              <a:t>A </a:t>
            </a:r>
            <a:r>
              <a:rPr lang="sk-SK" b="1" i="1" dirty="0" err="1" smtClean="0">
                <a:solidFill>
                  <a:schemeClr val="accent3">
                    <a:lumMod val="75000"/>
                  </a:schemeClr>
                </a:solidFill>
              </a:rPr>
              <a:t>document</a:t>
            </a:r>
            <a:r>
              <a:rPr lang="sk-SK" b="1" i="1" dirty="0" smtClean="0">
                <a:solidFill>
                  <a:schemeClr val="accent3">
                    <a:lumMod val="75000"/>
                  </a:schemeClr>
                </a:solidFill>
              </a:rPr>
              <a:t> </a:t>
            </a:r>
            <a:r>
              <a:rPr lang="sk-SK" b="1" i="1" dirty="0" err="1" smtClean="0">
                <a:solidFill>
                  <a:schemeClr val="accent3">
                    <a:lumMod val="75000"/>
                  </a:schemeClr>
                </a:solidFill>
              </a:rPr>
              <a:t>from</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a:t>
            </a:r>
            <a:r>
              <a:rPr lang="sk-SK" b="1" i="1" dirty="0" err="1" smtClean="0">
                <a:solidFill>
                  <a:schemeClr val="accent3">
                    <a:lumMod val="75000"/>
                  </a:schemeClr>
                </a:solidFill>
              </a:rPr>
              <a:t>year</a:t>
            </a:r>
            <a:r>
              <a:rPr lang="sk-SK" b="1" i="1" dirty="0" smtClean="0">
                <a:solidFill>
                  <a:schemeClr val="accent3">
                    <a:lumMod val="75000"/>
                  </a:schemeClr>
                </a:solidFill>
              </a:rPr>
              <a:t> 1461, </a:t>
            </a:r>
            <a:r>
              <a:rPr lang="sk-SK" b="1" i="1" dirty="0" err="1" smtClean="0">
                <a:solidFill>
                  <a:schemeClr val="accent3">
                    <a:lumMod val="75000"/>
                  </a:schemeClr>
                </a:solidFill>
              </a:rPr>
              <a:t>representing</a:t>
            </a:r>
            <a:r>
              <a:rPr lang="sk-SK" b="1" i="1" dirty="0" smtClean="0">
                <a:solidFill>
                  <a:schemeClr val="accent3">
                    <a:lumMod val="75000"/>
                  </a:schemeClr>
                </a:solidFill>
              </a:rPr>
              <a:t> </a:t>
            </a:r>
            <a:r>
              <a:rPr lang="sk-SK" b="1" i="1" dirty="0" err="1" smtClean="0">
                <a:solidFill>
                  <a:schemeClr val="accent3">
                    <a:lumMod val="75000"/>
                  </a:schemeClr>
                </a:solidFill>
              </a:rPr>
              <a:t>an</a:t>
            </a:r>
            <a:r>
              <a:rPr lang="sk-SK" b="1" i="1" dirty="0" smtClean="0">
                <a:solidFill>
                  <a:schemeClr val="accent3">
                    <a:lumMod val="75000"/>
                  </a:schemeClr>
                </a:solidFill>
              </a:rPr>
              <a:t> </a:t>
            </a:r>
            <a:r>
              <a:rPr lang="sk-SK" b="1" i="1" dirty="0" err="1" smtClean="0">
                <a:solidFill>
                  <a:schemeClr val="accent3">
                    <a:lumMod val="75000"/>
                  </a:schemeClr>
                </a:solidFill>
              </a:rPr>
              <a:t>armoured-clad</a:t>
            </a:r>
            <a:r>
              <a:rPr lang="sk-SK" b="1" i="1" dirty="0" smtClean="0">
                <a:solidFill>
                  <a:schemeClr val="accent3">
                    <a:lumMod val="75000"/>
                  </a:schemeClr>
                </a:solidFill>
              </a:rPr>
              <a:t> </a:t>
            </a:r>
            <a:r>
              <a:rPr lang="sk-SK" b="1" i="1" dirty="0" err="1" smtClean="0">
                <a:solidFill>
                  <a:schemeClr val="accent3">
                    <a:lumMod val="75000"/>
                  </a:schemeClr>
                </a:solidFill>
              </a:rPr>
              <a:t>arm</a:t>
            </a:r>
            <a:r>
              <a:rPr lang="sk-SK" b="1" i="1" dirty="0" smtClean="0">
                <a:solidFill>
                  <a:schemeClr val="accent3">
                    <a:lumMod val="75000"/>
                  </a:schemeClr>
                </a:solidFill>
              </a:rPr>
              <a:t>, </a:t>
            </a:r>
            <a:r>
              <a:rPr lang="sk-SK" b="1" i="1" dirty="0" err="1" smtClean="0">
                <a:solidFill>
                  <a:schemeClr val="accent3">
                    <a:lumMod val="75000"/>
                  </a:schemeClr>
                </a:solidFill>
              </a:rPr>
              <a:t>carrying</a:t>
            </a:r>
            <a:r>
              <a:rPr lang="sk-SK" b="1" i="1" dirty="0" smtClean="0">
                <a:solidFill>
                  <a:schemeClr val="accent3">
                    <a:lumMod val="75000"/>
                  </a:schemeClr>
                </a:solidFill>
              </a:rPr>
              <a:t> a </a:t>
            </a:r>
            <a:r>
              <a:rPr lang="sk-SK" b="1" i="1" dirty="0" err="1" smtClean="0">
                <a:solidFill>
                  <a:schemeClr val="accent3">
                    <a:lumMod val="75000"/>
                  </a:schemeClr>
                </a:solidFill>
              </a:rPr>
              <a:t>flag</a:t>
            </a:r>
            <a:r>
              <a:rPr lang="sk-SK" b="1" i="1" dirty="0" smtClean="0">
                <a:solidFill>
                  <a:schemeClr val="accent3">
                    <a:lumMod val="75000"/>
                  </a:schemeClr>
                </a:solidFill>
              </a:rPr>
              <a:t> </a:t>
            </a:r>
            <a:r>
              <a:rPr lang="sk-SK" b="1" i="1" dirty="0" err="1" smtClean="0">
                <a:solidFill>
                  <a:schemeClr val="accent3">
                    <a:lumMod val="75000"/>
                  </a:schemeClr>
                </a:solidFill>
              </a:rPr>
              <a:t>with</a:t>
            </a:r>
            <a:r>
              <a:rPr lang="sk-SK" b="1" i="1" dirty="0" smtClean="0">
                <a:solidFill>
                  <a:schemeClr val="accent3">
                    <a:lumMod val="75000"/>
                  </a:schemeClr>
                </a:solidFill>
              </a:rPr>
              <a:t> </a:t>
            </a:r>
            <a:r>
              <a:rPr lang="sk-SK" b="1" i="1" dirty="0" err="1" smtClean="0">
                <a:solidFill>
                  <a:schemeClr val="accent3">
                    <a:lumMod val="75000"/>
                  </a:schemeClr>
                </a:solidFill>
              </a:rPr>
              <a:t>double</a:t>
            </a:r>
            <a:r>
              <a:rPr lang="sk-SK" b="1" i="1" dirty="0" smtClean="0">
                <a:solidFill>
                  <a:schemeClr val="accent3">
                    <a:lumMod val="75000"/>
                  </a:schemeClr>
                </a:solidFill>
              </a:rPr>
              <a:t> </a:t>
            </a:r>
            <a:r>
              <a:rPr lang="sk-SK" b="1" i="1" dirty="0" err="1" smtClean="0">
                <a:solidFill>
                  <a:schemeClr val="accent3">
                    <a:lumMod val="75000"/>
                  </a:schemeClr>
                </a:solidFill>
              </a:rPr>
              <a:t>cross</a:t>
            </a:r>
            <a:r>
              <a:rPr lang="sk-SK" b="1" i="1" dirty="0" smtClean="0">
                <a:solidFill>
                  <a:schemeClr val="accent3">
                    <a:lumMod val="75000"/>
                  </a:schemeClr>
                </a:solidFill>
              </a:rPr>
              <a:t>, </a:t>
            </a:r>
            <a:r>
              <a:rPr lang="sk-SK" b="1" i="1" dirty="0" err="1" smtClean="0">
                <a:solidFill>
                  <a:schemeClr val="accent3">
                    <a:lumMod val="75000"/>
                  </a:schemeClr>
                </a:solidFill>
              </a:rPr>
              <a:t>is</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a:t>
            </a:r>
            <a:r>
              <a:rPr lang="sk-SK" b="1" i="1" dirty="0" err="1" smtClean="0">
                <a:solidFill>
                  <a:schemeClr val="accent3">
                    <a:lumMod val="75000"/>
                  </a:schemeClr>
                </a:solidFill>
              </a:rPr>
              <a:t>oldest</a:t>
            </a:r>
            <a:r>
              <a:rPr lang="sk-SK" b="1" i="1" dirty="0" smtClean="0">
                <a:solidFill>
                  <a:schemeClr val="accent3">
                    <a:lumMod val="75000"/>
                  </a:schemeClr>
                </a:solidFill>
              </a:rPr>
              <a:t> </a:t>
            </a:r>
            <a:r>
              <a:rPr lang="sk-SK" b="1" i="1" dirty="0" err="1" smtClean="0">
                <a:solidFill>
                  <a:schemeClr val="accent3">
                    <a:lumMod val="75000"/>
                  </a:schemeClr>
                </a:solidFill>
              </a:rPr>
              <a:t>evidence</a:t>
            </a:r>
            <a:r>
              <a:rPr lang="sk-SK" b="1" i="1" dirty="0" smtClean="0">
                <a:solidFill>
                  <a:schemeClr val="accent3">
                    <a:lumMod val="75000"/>
                  </a:schemeClr>
                </a:solidFill>
              </a:rPr>
              <a:t> </a:t>
            </a:r>
            <a:r>
              <a:rPr lang="sk-SK" b="1" i="1" dirty="0" err="1" smtClean="0">
                <a:solidFill>
                  <a:schemeClr val="accent3">
                    <a:lumMod val="75000"/>
                  </a:schemeClr>
                </a:solidFill>
              </a:rPr>
              <a:t>of</a:t>
            </a:r>
            <a:r>
              <a:rPr lang="sk-SK" b="1" i="1" dirty="0" smtClean="0">
                <a:solidFill>
                  <a:schemeClr val="accent3">
                    <a:lumMod val="75000"/>
                  </a:schemeClr>
                </a:solidFill>
              </a:rPr>
              <a:t> a </a:t>
            </a:r>
            <a:r>
              <a:rPr lang="sk-SK" b="1" i="1" dirty="0" err="1" smtClean="0">
                <a:solidFill>
                  <a:schemeClr val="accent3">
                    <a:lumMod val="75000"/>
                  </a:schemeClr>
                </a:solidFill>
              </a:rPr>
              <a:t>town</a:t>
            </a:r>
            <a:r>
              <a:rPr lang="sk-SK" b="1" i="1" dirty="0" smtClean="0">
                <a:solidFill>
                  <a:schemeClr val="accent3">
                    <a:lumMod val="75000"/>
                  </a:schemeClr>
                </a:solidFill>
              </a:rPr>
              <a:t> </a:t>
            </a:r>
            <a:r>
              <a:rPr lang="sk-SK" b="1" i="1" dirty="0" err="1" smtClean="0">
                <a:solidFill>
                  <a:schemeClr val="accent3">
                    <a:lumMod val="75000"/>
                  </a:schemeClr>
                </a:solidFill>
              </a:rPr>
              <a:t>seal</a:t>
            </a:r>
            <a:r>
              <a:rPr lang="sk-SK" b="1" i="1" dirty="0" smtClean="0">
                <a:solidFill>
                  <a:schemeClr val="accent3">
                    <a:lumMod val="75000"/>
                  </a:schemeClr>
                </a:solidFill>
              </a:rPr>
              <a:t>. </a:t>
            </a:r>
          </a:p>
          <a:p>
            <a:endParaRPr lang="sk-SK" b="1" i="1" dirty="0" smtClean="0">
              <a:solidFill>
                <a:schemeClr val="accent3">
                  <a:lumMod val="75000"/>
                </a:schemeClr>
              </a:solidFill>
            </a:endParaRPr>
          </a:p>
          <a:p>
            <a:r>
              <a:rPr lang="sk-SK" b="1" i="1" dirty="0" smtClean="0">
                <a:solidFill>
                  <a:schemeClr val="accent3">
                    <a:lumMod val="75000"/>
                  </a:schemeClr>
                </a:solidFill>
              </a:rPr>
              <a:t>Nitra </a:t>
            </a:r>
            <a:r>
              <a:rPr lang="sk-SK" b="1" i="1" dirty="0" err="1" smtClean="0">
                <a:solidFill>
                  <a:schemeClr val="accent3">
                    <a:lumMod val="75000"/>
                  </a:schemeClr>
                </a:solidFill>
              </a:rPr>
              <a:t>coat</a:t>
            </a:r>
            <a:r>
              <a:rPr lang="sk-SK" b="1" i="1" dirty="0" smtClean="0">
                <a:solidFill>
                  <a:schemeClr val="accent3">
                    <a:lumMod val="75000"/>
                  </a:schemeClr>
                </a:solidFill>
              </a:rPr>
              <a:t> </a:t>
            </a:r>
            <a:r>
              <a:rPr lang="sk-SK" b="1" i="1" dirty="0" err="1" smtClean="0">
                <a:solidFill>
                  <a:schemeClr val="accent3">
                    <a:lumMod val="75000"/>
                  </a:schemeClr>
                </a:solidFill>
              </a:rPr>
              <a:t>of</a:t>
            </a:r>
            <a:r>
              <a:rPr lang="sk-SK" b="1" i="1" dirty="0" smtClean="0">
                <a:solidFill>
                  <a:schemeClr val="accent3">
                    <a:lumMod val="75000"/>
                  </a:schemeClr>
                </a:solidFill>
              </a:rPr>
              <a:t> </a:t>
            </a:r>
            <a:r>
              <a:rPr lang="sk-SK" b="1" i="1" dirty="0" err="1" smtClean="0">
                <a:solidFill>
                  <a:schemeClr val="accent3">
                    <a:lumMod val="75000"/>
                  </a:schemeClr>
                </a:solidFill>
              </a:rPr>
              <a:t>arms</a:t>
            </a:r>
            <a:r>
              <a:rPr lang="sk-SK" b="1" i="1" dirty="0" smtClean="0">
                <a:solidFill>
                  <a:schemeClr val="accent3">
                    <a:lumMod val="75000"/>
                  </a:schemeClr>
                </a:solidFill>
              </a:rPr>
              <a:t> </a:t>
            </a:r>
            <a:r>
              <a:rPr lang="sk-SK" b="1" i="1" dirty="0" err="1" smtClean="0">
                <a:solidFill>
                  <a:schemeClr val="accent3">
                    <a:lumMod val="75000"/>
                  </a:schemeClr>
                </a:solidFill>
              </a:rPr>
              <a:t>is</a:t>
            </a:r>
            <a:r>
              <a:rPr lang="sk-SK" b="1" i="1" dirty="0" smtClean="0">
                <a:solidFill>
                  <a:schemeClr val="accent3">
                    <a:lumMod val="75000"/>
                  </a:schemeClr>
                </a:solidFill>
              </a:rPr>
              <a:t> a </a:t>
            </a:r>
            <a:r>
              <a:rPr lang="sk-SK" b="1" i="1" dirty="0" err="1" smtClean="0">
                <a:solidFill>
                  <a:schemeClr val="accent3">
                    <a:lumMod val="75000"/>
                  </a:schemeClr>
                </a:solidFill>
              </a:rPr>
              <a:t>royal</a:t>
            </a:r>
            <a:r>
              <a:rPr lang="sk-SK" b="1" i="1" dirty="0" smtClean="0">
                <a:solidFill>
                  <a:schemeClr val="accent3">
                    <a:lumMod val="75000"/>
                  </a:schemeClr>
                </a:solidFill>
              </a:rPr>
              <a:t> </a:t>
            </a:r>
            <a:r>
              <a:rPr lang="sk-SK" b="1" i="1" dirty="0" err="1" smtClean="0">
                <a:solidFill>
                  <a:schemeClr val="accent3">
                    <a:lumMod val="75000"/>
                  </a:schemeClr>
                </a:solidFill>
              </a:rPr>
              <a:t>flag</a:t>
            </a:r>
            <a:r>
              <a:rPr lang="sk-SK" b="1" i="1" dirty="0" smtClean="0">
                <a:solidFill>
                  <a:schemeClr val="accent3">
                    <a:lumMod val="75000"/>
                  </a:schemeClr>
                </a:solidFill>
              </a:rPr>
              <a:t> and </a:t>
            </a:r>
            <a:r>
              <a:rPr lang="sk-SK" b="1" i="1" dirty="0" err="1" smtClean="0">
                <a:solidFill>
                  <a:schemeClr val="accent3">
                    <a:lumMod val="75000"/>
                  </a:schemeClr>
                </a:solidFill>
              </a:rPr>
              <a:t>was</a:t>
            </a:r>
            <a:r>
              <a:rPr lang="sk-SK" b="1" i="1" dirty="0" smtClean="0">
                <a:solidFill>
                  <a:schemeClr val="accent3">
                    <a:lumMod val="75000"/>
                  </a:schemeClr>
                </a:solidFill>
              </a:rPr>
              <a:t> </a:t>
            </a:r>
            <a:r>
              <a:rPr lang="sk-SK" b="1" i="1" dirty="0" err="1" smtClean="0">
                <a:solidFill>
                  <a:schemeClr val="accent3">
                    <a:lumMod val="75000"/>
                  </a:schemeClr>
                </a:solidFill>
              </a:rPr>
              <a:t>taken</a:t>
            </a:r>
            <a:r>
              <a:rPr lang="sk-SK" b="1" i="1" dirty="0" smtClean="0">
                <a:solidFill>
                  <a:schemeClr val="accent3">
                    <a:lumMod val="75000"/>
                  </a:schemeClr>
                </a:solidFill>
              </a:rPr>
              <a:t> </a:t>
            </a:r>
            <a:r>
              <a:rPr lang="sk-SK" b="1" i="1" dirty="0" err="1" smtClean="0">
                <a:solidFill>
                  <a:schemeClr val="accent3">
                    <a:lumMod val="75000"/>
                  </a:schemeClr>
                </a:solidFill>
              </a:rPr>
              <a:t>from</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a:t>
            </a:r>
            <a:r>
              <a:rPr lang="sk-SK" b="1" i="1" dirty="0" err="1" smtClean="0">
                <a:solidFill>
                  <a:schemeClr val="accent3">
                    <a:lumMod val="75000"/>
                  </a:schemeClr>
                </a:solidFill>
              </a:rPr>
              <a:t>royal</a:t>
            </a:r>
            <a:r>
              <a:rPr lang="sk-SK" b="1" i="1" dirty="0" smtClean="0">
                <a:solidFill>
                  <a:schemeClr val="accent3">
                    <a:lumMod val="75000"/>
                  </a:schemeClr>
                </a:solidFill>
              </a:rPr>
              <a:t> </a:t>
            </a:r>
            <a:r>
              <a:rPr lang="sk-SK" b="1" i="1" dirty="0" err="1" smtClean="0">
                <a:solidFill>
                  <a:schemeClr val="accent3">
                    <a:lumMod val="75000"/>
                  </a:schemeClr>
                </a:solidFill>
              </a:rPr>
              <a:t>coat</a:t>
            </a:r>
            <a:r>
              <a:rPr lang="sk-SK" b="1" i="1" dirty="0" smtClean="0">
                <a:solidFill>
                  <a:schemeClr val="accent3">
                    <a:lumMod val="75000"/>
                  </a:schemeClr>
                </a:solidFill>
              </a:rPr>
              <a:t> </a:t>
            </a:r>
            <a:r>
              <a:rPr lang="sk-SK" b="1" i="1" dirty="0" err="1" smtClean="0">
                <a:solidFill>
                  <a:schemeClr val="accent3">
                    <a:lumMod val="75000"/>
                  </a:schemeClr>
                </a:solidFill>
              </a:rPr>
              <a:t>of</a:t>
            </a:r>
            <a:r>
              <a:rPr lang="sk-SK" b="1" i="1" dirty="0" smtClean="0">
                <a:solidFill>
                  <a:schemeClr val="accent3">
                    <a:lumMod val="75000"/>
                  </a:schemeClr>
                </a:solidFill>
              </a:rPr>
              <a:t> </a:t>
            </a:r>
            <a:r>
              <a:rPr lang="sk-SK" b="1" i="1" dirty="0" err="1" smtClean="0">
                <a:solidFill>
                  <a:schemeClr val="accent3">
                    <a:lumMod val="75000"/>
                  </a:schemeClr>
                </a:solidFill>
              </a:rPr>
              <a:t>arms</a:t>
            </a:r>
            <a:r>
              <a:rPr lang="sk-SK" b="1" i="1" dirty="0" smtClean="0">
                <a:solidFill>
                  <a:schemeClr val="accent3">
                    <a:lumMod val="75000"/>
                  </a:schemeClr>
                </a:solidFill>
              </a:rPr>
              <a:t> </a:t>
            </a:r>
            <a:r>
              <a:rPr lang="sk-SK" b="1" i="1" dirty="0" err="1" smtClean="0">
                <a:solidFill>
                  <a:schemeClr val="accent3">
                    <a:lumMod val="75000"/>
                  </a:schemeClr>
                </a:solidFill>
              </a:rPr>
              <a:t>from</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13-th </a:t>
            </a:r>
            <a:r>
              <a:rPr lang="sk-SK" b="1" i="1" dirty="0" err="1" smtClean="0">
                <a:solidFill>
                  <a:schemeClr val="accent3">
                    <a:lumMod val="75000"/>
                  </a:schemeClr>
                </a:solidFill>
              </a:rPr>
              <a:t>century</a:t>
            </a:r>
            <a:r>
              <a:rPr lang="sk-SK" b="1" i="1" dirty="0" smtClean="0">
                <a:solidFill>
                  <a:schemeClr val="accent3">
                    <a:lumMod val="75000"/>
                  </a:schemeClr>
                </a:solidFill>
              </a:rPr>
              <a:t>. </a:t>
            </a:r>
            <a:r>
              <a:rPr lang="sk-SK" b="1" i="1" dirty="0" err="1" smtClean="0">
                <a:solidFill>
                  <a:schemeClr val="accent3">
                    <a:lumMod val="75000"/>
                  </a:schemeClr>
                </a:solidFill>
              </a:rPr>
              <a:t>At</a:t>
            </a:r>
            <a:r>
              <a:rPr lang="sk-SK" b="1" i="1" dirty="0" smtClean="0">
                <a:solidFill>
                  <a:schemeClr val="accent3">
                    <a:lumMod val="75000"/>
                  </a:schemeClr>
                </a:solidFill>
              </a:rPr>
              <a:t> </a:t>
            </a:r>
            <a:r>
              <a:rPr lang="sk-SK" b="1" i="1" dirty="0" err="1" smtClean="0">
                <a:solidFill>
                  <a:schemeClr val="accent3">
                    <a:lumMod val="75000"/>
                  </a:schemeClr>
                </a:solidFill>
              </a:rPr>
              <a:t>that</a:t>
            </a:r>
            <a:r>
              <a:rPr lang="sk-SK" b="1" i="1" dirty="0" smtClean="0">
                <a:solidFill>
                  <a:schemeClr val="accent3">
                    <a:lumMod val="75000"/>
                  </a:schemeClr>
                </a:solidFill>
              </a:rPr>
              <a:t> </a:t>
            </a:r>
            <a:r>
              <a:rPr lang="sk-SK" b="1" i="1" dirty="0" err="1" smtClean="0">
                <a:solidFill>
                  <a:schemeClr val="accent3">
                    <a:lumMod val="75000"/>
                  </a:schemeClr>
                </a:solidFill>
              </a:rPr>
              <a:t>time</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a:t>
            </a:r>
            <a:r>
              <a:rPr lang="sk-SK" b="1" i="1" dirty="0" err="1" smtClean="0">
                <a:solidFill>
                  <a:schemeClr val="accent3">
                    <a:lumMod val="75000"/>
                  </a:schemeClr>
                </a:solidFill>
              </a:rPr>
              <a:t>double</a:t>
            </a:r>
            <a:r>
              <a:rPr lang="sk-SK" b="1" i="1" dirty="0" smtClean="0">
                <a:solidFill>
                  <a:schemeClr val="accent3">
                    <a:lumMod val="75000"/>
                  </a:schemeClr>
                </a:solidFill>
              </a:rPr>
              <a:t> </a:t>
            </a:r>
            <a:r>
              <a:rPr lang="sk-SK" b="1" i="1" dirty="0" err="1" smtClean="0">
                <a:solidFill>
                  <a:schemeClr val="accent3">
                    <a:lumMod val="75000"/>
                  </a:schemeClr>
                </a:solidFill>
              </a:rPr>
              <a:t>cross</a:t>
            </a:r>
            <a:r>
              <a:rPr lang="sk-SK" b="1" i="1" dirty="0" smtClean="0">
                <a:solidFill>
                  <a:schemeClr val="accent3">
                    <a:lumMod val="75000"/>
                  </a:schemeClr>
                </a:solidFill>
              </a:rPr>
              <a:t> </a:t>
            </a:r>
            <a:r>
              <a:rPr lang="sk-SK" b="1" i="1" dirty="0" err="1" smtClean="0">
                <a:solidFill>
                  <a:schemeClr val="accent3">
                    <a:lumMod val="75000"/>
                  </a:schemeClr>
                </a:solidFill>
              </a:rPr>
              <a:t>was</a:t>
            </a:r>
            <a:r>
              <a:rPr lang="sk-SK" b="1" i="1" dirty="0" smtClean="0">
                <a:solidFill>
                  <a:schemeClr val="accent3">
                    <a:lumMod val="75000"/>
                  </a:schemeClr>
                </a:solidFill>
              </a:rPr>
              <a:t> </a:t>
            </a:r>
            <a:r>
              <a:rPr lang="sk-SK" b="1" i="1" dirty="0" err="1" smtClean="0">
                <a:solidFill>
                  <a:schemeClr val="accent3">
                    <a:lumMod val="75000"/>
                  </a:schemeClr>
                </a:solidFill>
              </a:rPr>
              <a:t>used</a:t>
            </a:r>
            <a:r>
              <a:rPr lang="sk-SK" b="1" i="1" dirty="0" smtClean="0">
                <a:solidFill>
                  <a:schemeClr val="accent3">
                    <a:lumMod val="75000"/>
                  </a:schemeClr>
                </a:solidFill>
              </a:rPr>
              <a:t> </a:t>
            </a:r>
            <a:r>
              <a:rPr lang="sk-SK" b="1" i="1" dirty="0" err="1" smtClean="0">
                <a:solidFill>
                  <a:schemeClr val="accent3">
                    <a:lumMod val="75000"/>
                  </a:schemeClr>
                </a:solidFill>
              </a:rPr>
              <a:t>without</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a:t>
            </a:r>
            <a:r>
              <a:rPr lang="sk-SK" b="1" i="1" dirty="0" err="1" smtClean="0">
                <a:solidFill>
                  <a:schemeClr val="accent3">
                    <a:lumMod val="75000"/>
                  </a:schemeClr>
                </a:solidFill>
              </a:rPr>
              <a:t>triple</a:t>
            </a:r>
            <a:r>
              <a:rPr lang="sk-SK" b="1" i="1" dirty="0" smtClean="0">
                <a:solidFill>
                  <a:schemeClr val="accent3">
                    <a:lumMod val="75000"/>
                  </a:schemeClr>
                </a:solidFill>
              </a:rPr>
              <a:t> </a:t>
            </a:r>
            <a:r>
              <a:rPr lang="sk-SK" b="1" i="1" dirty="0" err="1" smtClean="0">
                <a:solidFill>
                  <a:schemeClr val="accent3">
                    <a:lumMod val="75000"/>
                  </a:schemeClr>
                </a:solidFill>
              </a:rPr>
              <a:t>hill</a:t>
            </a:r>
            <a:r>
              <a:rPr lang="sk-SK" b="1" i="1" dirty="0" smtClean="0">
                <a:solidFill>
                  <a:schemeClr val="accent3">
                    <a:lumMod val="75000"/>
                  </a:schemeClr>
                </a:solidFill>
              </a:rPr>
              <a:t>. </a:t>
            </a:r>
          </a:p>
          <a:p>
            <a:endParaRPr lang="sk-SK" b="1" i="1" dirty="0" smtClean="0">
              <a:solidFill>
                <a:schemeClr val="accent3">
                  <a:lumMod val="75000"/>
                </a:schemeClr>
              </a:solidFill>
            </a:endParaRPr>
          </a:p>
          <a:p>
            <a:r>
              <a:rPr lang="sk-SK" b="1" i="1" dirty="0" err="1" smtClean="0">
                <a:solidFill>
                  <a:schemeClr val="accent3">
                    <a:lumMod val="75000"/>
                  </a:schemeClr>
                </a:solidFill>
              </a:rPr>
              <a:t>It</a:t>
            </a:r>
            <a:r>
              <a:rPr lang="sk-SK" b="1" i="1" dirty="0" smtClean="0">
                <a:solidFill>
                  <a:schemeClr val="accent3">
                    <a:lumMod val="75000"/>
                  </a:schemeClr>
                </a:solidFill>
              </a:rPr>
              <a:t> </a:t>
            </a:r>
            <a:r>
              <a:rPr lang="sk-SK" b="1" i="1" dirty="0" err="1" smtClean="0">
                <a:solidFill>
                  <a:schemeClr val="accent3">
                    <a:lumMod val="75000"/>
                  </a:schemeClr>
                </a:solidFill>
              </a:rPr>
              <a:t>symbolises</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a:t>
            </a:r>
            <a:r>
              <a:rPr lang="sk-SK" b="1" i="1" dirty="0" err="1" smtClean="0">
                <a:solidFill>
                  <a:schemeClr val="accent3">
                    <a:lumMod val="75000"/>
                  </a:schemeClr>
                </a:solidFill>
              </a:rPr>
              <a:t>granting</a:t>
            </a:r>
            <a:r>
              <a:rPr lang="sk-SK" b="1" i="1" dirty="0" smtClean="0">
                <a:solidFill>
                  <a:schemeClr val="accent3">
                    <a:lumMod val="75000"/>
                  </a:schemeClr>
                </a:solidFill>
              </a:rPr>
              <a:t> </a:t>
            </a:r>
            <a:r>
              <a:rPr lang="sk-SK" b="1" i="1" dirty="0" err="1" smtClean="0">
                <a:solidFill>
                  <a:schemeClr val="accent3">
                    <a:lumMod val="75000"/>
                  </a:schemeClr>
                </a:solidFill>
              </a:rPr>
              <a:t>of</a:t>
            </a:r>
            <a:r>
              <a:rPr lang="sk-SK" b="1" i="1" dirty="0" smtClean="0">
                <a:solidFill>
                  <a:schemeClr val="accent3">
                    <a:lumMod val="75000"/>
                  </a:schemeClr>
                </a:solidFill>
              </a:rPr>
              <a:t> </a:t>
            </a:r>
            <a:r>
              <a:rPr lang="sk-SK" b="1" i="1" dirty="0" err="1" smtClean="0">
                <a:solidFill>
                  <a:schemeClr val="accent3">
                    <a:lumMod val="75000"/>
                  </a:schemeClr>
                </a:solidFill>
              </a:rPr>
              <a:t>town</a:t>
            </a:r>
            <a:r>
              <a:rPr lang="sk-SK" b="1" i="1" dirty="0" smtClean="0">
                <a:solidFill>
                  <a:schemeClr val="accent3">
                    <a:lumMod val="75000"/>
                  </a:schemeClr>
                </a:solidFill>
              </a:rPr>
              <a:t> </a:t>
            </a:r>
            <a:r>
              <a:rPr lang="sk-SK" b="1" i="1" dirty="0" err="1" smtClean="0">
                <a:solidFill>
                  <a:schemeClr val="accent3">
                    <a:lumMod val="75000"/>
                  </a:schemeClr>
                </a:solidFill>
              </a:rPr>
              <a:t>privileges</a:t>
            </a:r>
            <a:r>
              <a:rPr lang="sk-SK" b="1" i="1" dirty="0" smtClean="0">
                <a:solidFill>
                  <a:schemeClr val="accent3">
                    <a:lumMod val="75000"/>
                  </a:schemeClr>
                </a:solidFill>
              </a:rPr>
              <a:t> </a:t>
            </a:r>
            <a:r>
              <a:rPr lang="sk-SK" b="1" i="1" dirty="0" err="1" smtClean="0">
                <a:solidFill>
                  <a:schemeClr val="accent3">
                    <a:lumMod val="75000"/>
                  </a:schemeClr>
                </a:solidFill>
              </a:rPr>
              <a:t>from</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a:t>
            </a:r>
            <a:r>
              <a:rPr lang="sk-SK" b="1" i="1" dirty="0" err="1" smtClean="0">
                <a:solidFill>
                  <a:schemeClr val="accent3">
                    <a:lumMod val="75000"/>
                  </a:schemeClr>
                </a:solidFill>
              </a:rPr>
              <a:t>year</a:t>
            </a:r>
            <a:r>
              <a:rPr lang="sk-SK" b="1" i="1" dirty="0" smtClean="0">
                <a:solidFill>
                  <a:schemeClr val="accent3">
                    <a:lumMod val="75000"/>
                  </a:schemeClr>
                </a:solidFill>
              </a:rPr>
              <a:t> 1248 </a:t>
            </a:r>
            <a:r>
              <a:rPr lang="sk-SK" b="1" i="1" dirty="0" err="1" smtClean="0">
                <a:solidFill>
                  <a:schemeClr val="accent3">
                    <a:lumMod val="75000"/>
                  </a:schemeClr>
                </a:solidFill>
              </a:rPr>
              <a:t>when</a:t>
            </a:r>
            <a:r>
              <a:rPr lang="sk-SK" b="1" i="1" dirty="0" smtClean="0">
                <a:solidFill>
                  <a:schemeClr val="accent3">
                    <a:lumMod val="75000"/>
                  </a:schemeClr>
                </a:solidFill>
              </a:rPr>
              <a:t> </a:t>
            </a:r>
            <a:r>
              <a:rPr lang="sk-SK" b="1" i="1" dirty="0" err="1" smtClean="0">
                <a:solidFill>
                  <a:schemeClr val="accent3">
                    <a:lumMod val="75000"/>
                  </a:schemeClr>
                </a:solidFill>
              </a:rPr>
              <a:t>the</a:t>
            </a:r>
            <a:r>
              <a:rPr lang="sk-SK" b="1" i="1" dirty="0" smtClean="0">
                <a:solidFill>
                  <a:schemeClr val="accent3">
                    <a:lumMod val="75000"/>
                  </a:schemeClr>
                </a:solidFill>
              </a:rPr>
              <a:t> </a:t>
            </a:r>
            <a:r>
              <a:rPr lang="sk-SK" b="1" i="1" dirty="0" err="1" smtClean="0">
                <a:solidFill>
                  <a:schemeClr val="accent3">
                    <a:lumMod val="75000"/>
                  </a:schemeClr>
                </a:solidFill>
              </a:rPr>
              <a:t>town</a:t>
            </a:r>
            <a:r>
              <a:rPr lang="sk-SK" b="1" i="1" dirty="0" smtClean="0">
                <a:solidFill>
                  <a:schemeClr val="accent3">
                    <a:lumMod val="75000"/>
                  </a:schemeClr>
                </a:solidFill>
              </a:rPr>
              <a:t> </a:t>
            </a:r>
            <a:r>
              <a:rPr lang="sk-SK" b="1" i="1" dirty="0" err="1" smtClean="0">
                <a:solidFill>
                  <a:schemeClr val="accent3">
                    <a:lumMod val="75000"/>
                  </a:schemeClr>
                </a:solidFill>
              </a:rPr>
              <a:t>was</a:t>
            </a:r>
            <a:r>
              <a:rPr lang="sk-SK" b="1" i="1" dirty="0" smtClean="0">
                <a:solidFill>
                  <a:schemeClr val="accent3">
                    <a:lumMod val="75000"/>
                  </a:schemeClr>
                </a:solidFill>
              </a:rPr>
              <a:t> </a:t>
            </a:r>
            <a:r>
              <a:rPr lang="sk-SK" b="1" i="1" dirty="0" err="1" smtClean="0">
                <a:solidFill>
                  <a:schemeClr val="accent3">
                    <a:lumMod val="75000"/>
                  </a:schemeClr>
                </a:solidFill>
              </a:rPr>
              <a:t>ruled</a:t>
            </a:r>
            <a:r>
              <a:rPr lang="sk-SK" b="1" i="1" dirty="0" smtClean="0">
                <a:solidFill>
                  <a:schemeClr val="accent3">
                    <a:lumMod val="75000"/>
                  </a:schemeClr>
                </a:solidFill>
              </a:rPr>
              <a:t> by </a:t>
            </a:r>
            <a:r>
              <a:rPr lang="sk-SK" b="1" i="1" dirty="0" err="1" smtClean="0">
                <a:solidFill>
                  <a:schemeClr val="accent3">
                    <a:lumMod val="75000"/>
                  </a:schemeClr>
                </a:solidFill>
              </a:rPr>
              <a:t>Arpads</a:t>
            </a:r>
            <a:r>
              <a:rPr lang="sk-SK" b="1" i="1" dirty="0" smtClean="0">
                <a:solidFill>
                  <a:schemeClr val="accent3">
                    <a:lumMod val="75000"/>
                  </a:schemeClr>
                </a:solidFill>
              </a:rPr>
              <a:t> </a:t>
            </a:r>
            <a:r>
              <a:rPr lang="sk-SK" b="1" i="1" dirty="0" err="1" smtClean="0">
                <a:solidFill>
                  <a:schemeClr val="accent3">
                    <a:lumMod val="75000"/>
                  </a:schemeClr>
                </a:solidFill>
              </a:rPr>
              <a:t>dynasty</a:t>
            </a:r>
            <a:r>
              <a:rPr lang="sk-SK" b="1" i="1" dirty="0" smtClean="0"/>
              <a:t>.</a:t>
            </a:r>
            <a:endParaRPr lang="sk-SK" b="1"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511156"/>
          </a:xfrm>
        </p:spPr>
        <p:txBody>
          <a:bodyPr>
            <a:normAutofit fontScale="90000"/>
          </a:bodyPr>
          <a:lstStyle/>
          <a:p>
            <a:r>
              <a:rPr lang="sk-SK" dirty="0" err="1" smtClean="0">
                <a:solidFill>
                  <a:schemeClr val="accent4">
                    <a:lumMod val="75000"/>
                  </a:schemeClr>
                </a:solidFill>
              </a:rPr>
              <a:t>The</a:t>
            </a:r>
            <a:r>
              <a:rPr lang="sk-SK" dirty="0" smtClean="0">
                <a:solidFill>
                  <a:schemeClr val="accent4">
                    <a:lumMod val="75000"/>
                  </a:schemeClr>
                </a:solidFill>
              </a:rPr>
              <a:t> </a:t>
            </a:r>
            <a:r>
              <a:rPr lang="sk-SK" dirty="0" err="1" smtClean="0">
                <a:solidFill>
                  <a:schemeClr val="accent4">
                    <a:lumMod val="75000"/>
                  </a:schemeClr>
                </a:solidFill>
              </a:rPr>
              <a:t>view</a:t>
            </a:r>
            <a:r>
              <a:rPr lang="sk-SK" dirty="0" smtClean="0">
                <a:solidFill>
                  <a:schemeClr val="accent4">
                    <a:lumMod val="75000"/>
                  </a:schemeClr>
                </a:solidFill>
              </a:rPr>
              <a:t> </a:t>
            </a:r>
            <a:r>
              <a:rPr lang="sk-SK" dirty="0" err="1" smtClean="0">
                <a:solidFill>
                  <a:schemeClr val="accent4">
                    <a:lumMod val="75000"/>
                  </a:schemeClr>
                </a:solidFill>
              </a:rPr>
              <a:t>of</a:t>
            </a:r>
            <a:r>
              <a:rPr lang="sk-SK" dirty="0" smtClean="0">
                <a:solidFill>
                  <a:schemeClr val="accent4">
                    <a:lumMod val="75000"/>
                  </a:schemeClr>
                </a:solidFill>
              </a:rPr>
              <a:t> </a:t>
            </a:r>
            <a:r>
              <a:rPr lang="sk-SK" dirty="0" err="1" smtClean="0">
                <a:solidFill>
                  <a:schemeClr val="accent4">
                    <a:lumMod val="75000"/>
                  </a:schemeClr>
                </a:solidFill>
              </a:rPr>
              <a:t>the</a:t>
            </a:r>
            <a:r>
              <a:rPr lang="sk-SK" dirty="0" smtClean="0">
                <a:solidFill>
                  <a:schemeClr val="accent4">
                    <a:lumMod val="75000"/>
                  </a:schemeClr>
                </a:solidFill>
              </a:rPr>
              <a:t> city </a:t>
            </a:r>
            <a:r>
              <a:rPr lang="sk-SK" dirty="0" err="1" smtClean="0">
                <a:solidFill>
                  <a:schemeClr val="accent4">
                    <a:lumMod val="75000"/>
                  </a:schemeClr>
                </a:solidFill>
              </a:rPr>
              <a:t>from</a:t>
            </a:r>
            <a:r>
              <a:rPr lang="sk-SK" dirty="0" smtClean="0">
                <a:solidFill>
                  <a:schemeClr val="accent4">
                    <a:lumMod val="75000"/>
                  </a:schemeClr>
                </a:solidFill>
              </a:rPr>
              <a:t> </a:t>
            </a:r>
            <a:r>
              <a:rPr lang="sk-SK" dirty="0" err="1" smtClean="0">
                <a:solidFill>
                  <a:schemeClr val="accent4">
                    <a:lumMod val="75000"/>
                  </a:schemeClr>
                </a:solidFill>
              </a:rPr>
              <a:t>the</a:t>
            </a:r>
            <a:r>
              <a:rPr lang="sk-SK" dirty="0" smtClean="0">
                <a:solidFill>
                  <a:schemeClr val="accent4">
                    <a:lumMod val="75000"/>
                  </a:schemeClr>
                </a:solidFill>
              </a:rPr>
              <a:t> </a:t>
            </a:r>
            <a:r>
              <a:rPr lang="sk-SK" dirty="0" err="1" smtClean="0">
                <a:solidFill>
                  <a:schemeClr val="accent4">
                    <a:lumMod val="75000"/>
                  </a:schemeClr>
                </a:solidFill>
              </a:rPr>
              <a:t>pyramid</a:t>
            </a:r>
            <a:r>
              <a:rPr lang="sk-SK" dirty="0" smtClean="0"/>
              <a:t>.</a:t>
            </a:r>
            <a:endParaRPr lang="sk-SK" dirty="0"/>
          </a:p>
        </p:txBody>
      </p:sp>
      <p:pic>
        <p:nvPicPr>
          <p:cNvPr id="26626" name="Picture 2" descr="C:\Users\user\Desktop\01480022.JPG"/>
          <p:cNvPicPr>
            <a:picLocks noGrp="1" noChangeAspect="1" noChangeArrowheads="1"/>
          </p:cNvPicPr>
          <p:nvPr>
            <p:ph idx="1"/>
          </p:nvPr>
        </p:nvPicPr>
        <p:blipFill>
          <a:blip r:embed="rId3" cstate="print">
            <a:lum contrast="10000"/>
          </a:blip>
          <a:srcRect/>
          <a:stretch>
            <a:fillRect/>
          </a:stretch>
        </p:blipFill>
        <p:spPr bwMode="auto">
          <a:xfrm>
            <a:off x="500034" y="928670"/>
            <a:ext cx="8143932" cy="5399664"/>
          </a:xfrm>
          <a:prstGeom prst="rect">
            <a:avLst/>
          </a:prstGeom>
          <a:noFill/>
        </p:spPr>
      </p:pic>
    </p:spTree>
  </p:cSld>
  <p:clrMapOvr>
    <a:masterClrMapping/>
  </p:clrMapOvr>
</p:sld>
</file>

<file path=ppt/theme/theme1.xml><?xml version="1.0" encoding="utf-8"?>
<a:theme xmlns:a="http://schemas.openxmlformats.org/drawingml/2006/main" name="Motív Office">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TotalTime>
  <Words>1783</Words>
  <Application>Microsoft Office PowerPoint</Application>
  <PresentationFormat>Prezentácia na obrazovke (4:3)</PresentationFormat>
  <Paragraphs>186</Paragraphs>
  <Slides>64</Slides>
  <Notes>64</Notes>
  <HiddenSlides>0</HiddenSlides>
  <MMClips>0</MMClips>
  <ScaleCrop>false</ScaleCrop>
  <HeadingPairs>
    <vt:vector size="4" baseType="variant">
      <vt:variant>
        <vt:lpstr>Motív</vt:lpstr>
      </vt:variant>
      <vt:variant>
        <vt:i4>1</vt:i4>
      </vt:variant>
      <vt:variant>
        <vt:lpstr>Nadpisy snímok</vt:lpstr>
      </vt:variant>
      <vt:variant>
        <vt:i4>64</vt:i4>
      </vt:variant>
    </vt:vector>
  </HeadingPairs>
  <TitlesOfParts>
    <vt:vector size="65" baseType="lpstr">
      <vt:lpstr>Motív Office</vt:lpstr>
      <vt:lpstr>Snímka 1</vt:lpstr>
      <vt:lpstr>Snímka 2</vt:lpstr>
      <vt:lpstr>Nitra lies on the north-eastern part of Podunajská Lowland at the foot of Tribeč moutain range. Location:48⁰18´ of north latitude and 18⁰14´of east longitude.</vt:lpstr>
      <vt:lpstr>Snímka 4</vt:lpstr>
      <vt:lpstr>The map of a town and its surroundings.</vt:lpstr>
      <vt:lpstr>Welcome to the city in the heart of Europe.</vt:lpstr>
      <vt:lpstr>Nitra is a city in western Slovakia, situated at the foot of Zobor Mountain in the valley of the river Nitra. With a population of 85,000, it is the fourth largest city in Slovakia.  Nitra is also one of the oldest cities in Slovakia and the country's earliest political and cultural center. Today, it is a seat of a Nitra Region and  a Nitra District.  Origin of the name The first mention of Nitra dates back to 880 (other variations: 826 as Nitrawa, 880 as Nitra, and in 1111/1113 as Nitra, Nitria).  The name of the city is derived from the nearby river, which name is originated from the Germanic word Nitrahwa. In the indoeuropean languages Nid means flows while ahwa means water. </vt:lpstr>
      <vt:lpstr>The coat of arm of Nitra.</vt:lpstr>
      <vt:lpstr>The view of the city from the pyramid.</vt:lpstr>
      <vt:lpstr>Location</vt:lpstr>
      <vt:lpstr>Snímka 11</vt:lpstr>
      <vt:lpstr> Climate </vt:lpstr>
      <vt:lpstr>Snímka 13</vt:lpstr>
      <vt:lpstr>     Population</vt:lpstr>
      <vt:lpstr>Twin Towns - Sister Cities </vt:lpstr>
      <vt:lpstr>Nitra has several city districts administered and led by the chairperson; deputy of city council.  Town is devided into 13 districts (boroughs): Old town, Mlynárce, Chrenová, Kynek, Upper and Lower Krškany, Štitáre, Janíkovce, Dražovce, Zobor, Párovské háje, Čermáň, Klokočina (which blocks of flats are in the picture), Diely.</vt:lpstr>
      <vt:lpstr>View of the detached and terrased houses in Zobor.</vt:lpstr>
      <vt:lpstr>Snímka 18</vt:lpstr>
      <vt:lpstr>Government </vt:lpstr>
      <vt:lpstr>The current mayor, Jozef Dvonč.</vt:lpstr>
      <vt:lpstr>Education </vt:lpstr>
      <vt:lpstr>Snímka 22</vt:lpstr>
      <vt:lpstr> Transport </vt:lpstr>
      <vt:lpstr>Public transport.</vt:lpstr>
      <vt:lpstr>Sport.</vt:lpstr>
      <vt:lpstr>Snímka 26</vt:lpstr>
      <vt:lpstr>The view of the swimming pool from the castle.</vt:lpstr>
      <vt:lpstr>History 1</vt:lpstr>
      <vt:lpstr>Inhabited for 6,000 years, Nitra has been a city of extraordinary historic importance.  A large Celtic settlement was founded in the 4th century BCE in the locality Martinský vrch.</vt:lpstr>
      <vt:lpstr>History 2</vt:lpstr>
      <vt:lpstr> Samo (died 658) was a Frankisch merchant from the "Senonian country" (Senonago), probably modern Sens, France. He was the first ruler of the Slavs (623–658) whose name is known, and established one of the earliest Slav states, a supra-tribal union usually called (King) Samo's empire, realm, kingdom, or tribal union. </vt:lpstr>
      <vt:lpstr>Pribina square</vt:lpstr>
      <vt:lpstr>  The statue of an Atlant supporting the sky, nicknamed „Corgoň“  by citizens, at the corner of  the Kluch palace. </vt:lpstr>
      <vt:lpstr>History 3</vt:lpstr>
      <vt:lpstr>Snímka 35</vt:lpstr>
      <vt:lpstr>History 4</vt:lpstr>
      <vt:lpstr>Svatopluk I with three twigs according legend of Svatopluk's twigs and his three sons Mojmír II, Svatopluk II and Predstav.</vt:lpstr>
      <vt:lpstr>The scene from the performance about the king Svätopluk during  a theatrical festival annually  held  in Nitra.</vt:lpstr>
      <vt:lpstr>Svätopluk Square</vt:lpstr>
      <vt:lpstr> Andrej Bagar theatre in Svätopluk Square.</vt:lpstr>
      <vt:lpstr>History 5</vt:lpstr>
      <vt:lpstr>Synagogue (below), Piaristic church, Calvary</vt:lpstr>
      <vt:lpstr>Snímka 43</vt:lpstr>
      <vt:lpstr>Snímka 44</vt:lpstr>
      <vt:lpstr>Snímka 45</vt:lpstr>
      <vt:lpstr>Snímka 46</vt:lpstr>
      <vt:lpstr>Snímka 47</vt:lpstr>
      <vt:lpstr>The  castle dominates the city.</vt:lpstr>
      <vt:lpstr>City park</vt:lpstr>
      <vt:lpstr>Lash green of spring.</vt:lpstr>
      <vt:lpstr>The place to hide...</vt:lpstr>
      <vt:lpstr>The water men.</vt:lpstr>
      <vt:lpstr>Snímka 53</vt:lpstr>
      <vt:lpstr>Snímka 54</vt:lpstr>
      <vt:lpstr>Snímka 55</vt:lpstr>
      <vt:lpstr>Snímka 56</vt:lpstr>
      <vt:lpstr>Snímka 57</vt:lpstr>
      <vt:lpstr>Snímka 58</vt:lpstr>
      <vt:lpstr>Snímka 59</vt:lpstr>
      <vt:lpstr>Snímka 60</vt:lpstr>
      <vt:lpstr>Snímka 61</vt:lpstr>
      <vt:lpstr>Snímka 62</vt:lpstr>
      <vt:lpstr>Snímka 63</vt:lpstr>
      <vt:lpstr>Snímka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town - Nitra</dc:title>
  <dc:creator>Utente Windows</dc:creator>
  <cp:lastModifiedBy>Učiteľ</cp:lastModifiedBy>
  <cp:revision>96</cp:revision>
  <dcterms:created xsi:type="dcterms:W3CDTF">2010-03-04T08:38:46Z</dcterms:created>
  <dcterms:modified xsi:type="dcterms:W3CDTF">2010-11-25T10:41:47Z</dcterms:modified>
</cp:coreProperties>
</file>